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939" autoAdjust="0"/>
  </p:normalViewPr>
  <p:slideViewPr>
    <p:cSldViewPr snapToGrid="0">
      <p:cViewPr varScale="1">
        <p:scale>
          <a:sx n="98" d="100"/>
          <a:sy n="98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30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8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7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6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1511-041C-4FAC-8625-13DB3E49ED0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DC92-5C6F-4951-9446-7BCEB866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3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  <p:sldLayoutId id="2147484166" r:id="rId15"/>
    <p:sldLayoutId id="2147484167" r:id="rId16"/>
    <p:sldLayoutId id="214748416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 PROJECT</a:t>
            </a:r>
            <a:endParaRPr lang="en-US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26" y="2141540"/>
            <a:ext cx="5589444" cy="4716460"/>
          </a:xfrm>
        </p:spPr>
      </p:pic>
    </p:spTree>
    <p:extLst>
      <p:ext uri="{BB962C8B-B14F-4D97-AF65-F5344CB8AC3E}">
        <p14:creationId xmlns:p14="http://schemas.microsoft.com/office/powerpoint/2010/main" val="86006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mplementing Principal          Component Analysis </a:t>
            </a:r>
            <a:r>
              <a:rPr lang="en-US" dirty="0"/>
              <a:t>(PCA)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9" y="2159875"/>
            <a:ext cx="10820400" cy="4437993"/>
          </a:xfrm>
        </p:spPr>
      </p:pic>
    </p:spTree>
    <p:extLst>
      <p:ext uri="{BB962C8B-B14F-4D97-AF65-F5344CB8AC3E}">
        <p14:creationId xmlns:p14="http://schemas.microsoft.com/office/powerpoint/2010/main" val="36351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28658" cy="948065"/>
          </a:xfrm>
        </p:spPr>
        <p:txBody>
          <a:bodyPr/>
          <a:lstStyle/>
          <a:p>
            <a:r>
              <a:rPr lang="en-US" dirty="0" smtClean="0"/>
              <a:t>               Data Splitting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6615"/>
            <a:ext cx="10820400" cy="4306277"/>
          </a:xfrm>
        </p:spPr>
      </p:pic>
    </p:spTree>
    <p:extLst>
      <p:ext uri="{BB962C8B-B14F-4D97-AF65-F5344CB8AC3E}">
        <p14:creationId xmlns:p14="http://schemas.microsoft.com/office/powerpoint/2010/main" val="23014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89581" cy="1171801"/>
          </a:xfrm>
        </p:spPr>
        <p:txBody>
          <a:bodyPr/>
          <a:lstStyle/>
          <a:p>
            <a:r>
              <a:rPr lang="en-US" dirty="0" smtClean="0"/>
              <a:t>                Model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3" y="1742831"/>
            <a:ext cx="9964074" cy="4470400"/>
          </a:xfrm>
        </p:spPr>
      </p:pic>
    </p:spTree>
    <p:extLst>
      <p:ext uri="{BB962C8B-B14F-4D97-AF65-F5344CB8AC3E}">
        <p14:creationId xmlns:p14="http://schemas.microsoft.com/office/powerpoint/2010/main" val="7146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58320" cy="1123163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5881"/>
            <a:ext cx="10820400" cy="4954953"/>
          </a:xfrm>
        </p:spPr>
      </p:pic>
    </p:spTree>
    <p:extLst>
      <p:ext uri="{BB962C8B-B14F-4D97-AF65-F5344CB8AC3E}">
        <p14:creationId xmlns:p14="http://schemas.microsoft.com/office/powerpoint/2010/main" val="17666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875323"/>
            <a:ext cx="7742767" cy="53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79" y="2193925"/>
            <a:ext cx="9061642" cy="4024313"/>
          </a:xfrm>
        </p:spPr>
      </p:pic>
    </p:spTree>
    <p:extLst>
      <p:ext uri="{BB962C8B-B14F-4D97-AF65-F5344CB8AC3E}">
        <p14:creationId xmlns:p14="http://schemas.microsoft.com/office/powerpoint/2010/main" val="3096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2057401"/>
            <a:ext cx="9681084" cy="4538784"/>
          </a:xfrm>
        </p:spPr>
      </p:pic>
    </p:spTree>
    <p:extLst>
      <p:ext uri="{BB962C8B-B14F-4D97-AF65-F5344CB8AC3E}">
        <p14:creationId xmlns:p14="http://schemas.microsoft.com/office/powerpoint/2010/main" val="34648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" y="447472"/>
            <a:ext cx="5980059" cy="59144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57" y="447472"/>
            <a:ext cx="5875507" cy="59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8" y="365124"/>
            <a:ext cx="6118698" cy="5909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83" y="319407"/>
            <a:ext cx="5612860" cy="59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5" y="210516"/>
            <a:ext cx="10184860" cy="6495084"/>
          </a:xfrm>
        </p:spPr>
      </p:pic>
    </p:spTree>
    <p:extLst>
      <p:ext uri="{BB962C8B-B14F-4D97-AF65-F5344CB8AC3E}">
        <p14:creationId xmlns:p14="http://schemas.microsoft.com/office/powerpoint/2010/main" val="26036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Encoding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57" y="2174632"/>
            <a:ext cx="9133192" cy="4024313"/>
          </a:xfrm>
        </p:spPr>
      </p:pic>
    </p:spTree>
    <p:extLst>
      <p:ext uri="{BB962C8B-B14F-4D97-AF65-F5344CB8AC3E}">
        <p14:creationId xmlns:p14="http://schemas.microsoft.com/office/powerpoint/2010/main" val="29763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66135" cy="860516"/>
          </a:xfrm>
        </p:spPr>
        <p:txBody>
          <a:bodyPr/>
          <a:lstStyle/>
          <a:p>
            <a:r>
              <a:rPr lang="en-US" dirty="0" smtClean="0"/>
              <a:t>             Feature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3" y="1461476"/>
            <a:ext cx="10730522" cy="4837723"/>
          </a:xfrm>
        </p:spPr>
      </p:pic>
    </p:spTree>
    <p:extLst>
      <p:ext uri="{BB962C8B-B14F-4D97-AF65-F5344CB8AC3E}">
        <p14:creationId xmlns:p14="http://schemas.microsoft.com/office/powerpoint/2010/main" val="1093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46111" y="-1799617"/>
            <a:ext cx="9404723" cy="1264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53" y="797169"/>
            <a:ext cx="9568262" cy="5126893"/>
          </a:xfrm>
        </p:spPr>
      </p:pic>
    </p:spTree>
    <p:extLst>
      <p:ext uri="{BB962C8B-B14F-4D97-AF65-F5344CB8AC3E}">
        <p14:creationId xmlns:p14="http://schemas.microsoft.com/office/powerpoint/2010/main" val="39097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343</TotalTime>
  <Words>29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AI AND ML PROJECT</vt:lpstr>
      <vt:lpstr>Loading Dataset</vt:lpstr>
      <vt:lpstr>Data Visualization</vt:lpstr>
      <vt:lpstr>PowerPoint Presentation</vt:lpstr>
      <vt:lpstr>PowerPoint Presentation</vt:lpstr>
      <vt:lpstr>PowerPoint Presentation</vt:lpstr>
      <vt:lpstr>Label Encoding</vt:lpstr>
      <vt:lpstr>             Feature Selection</vt:lpstr>
      <vt:lpstr>PowerPoint Presentation</vt:lpstr>
      <vt:lpstr>Implementing Principal          Component Analysis (PCA)</vt:lpstr>
      <vt:lpstr>               Data Splitting</vt:lpstr>
      <vt:lpstr>                Model Implementation</vt:lpstr>
      <vt:lpstr>             AdaBoost Regressor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ML PROJECT</dc:title>
  <dc:creator>Hp</dc:creator>
  <cp:lastModifiedBy>Hp</cp:lastModifiedBy>
  <cp:revision>19</cp:revision>
  <dcterms:created xsi:type="dcterms:W3CDTF">2023-07-12T04:37:26Z</dcterms:created>
  <dcterms:modified xsi:type="dcterms:W3CDTF">2023-07-13T07:00:24Z</dcterms:modified>
</cp:coreProperties>
</file>