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b="1" dirty="0" lang="en-US"/>
              <a:t>2</a:t>
            </a:r>
            <a:r>
              <a:rPr b="1" dirty="0" lang="en-US"/>
              <a:t>9</a:t>
            </a:r>
            <a:r>
              <a:rPr b="1" dirty="0" lang="en-US"/>
              <a:t>2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6327d485b0914c4490c0657c388e7647</vt:lpwstr>
  </property>
</Properties>
</file>