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0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9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3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5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7C00-D37E-4273-8C93-615DDE50725F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786C-1A20-44BE-989D-784F2BFF6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Linux/Unix Administration -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10000"/>
            <a:ext cx="1645891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85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SSL Certificate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Security being the top most priority in </a:t>
            </a:r>
            <a:r>
              <a:rPr lang="en-US" sz="2400" dirty="0" smtClean="0"/>
              <a:t>our </a:t>
            </a:r>
            <a:r>
              <a:rPr lang="en-US" sz="2400" dirty="0" err="1" smtClean="0"/>
              <a:t>wesite</a:t>
            </a:r>
            <a:r>
              <a:rPr lang="en-US" sz="2400" dirty="0" smtClean="0"/>
              <a:t>, </a:t>
            </a:r>
            <a:r>
              <a:rPr lang="en-US" sz="2400" dirty="0"/>
              <a:t>the importance of SSL Certificates has skyrocketed. Installing an SSL </a:t>
            </a:r>
            <a:r>
              <a:rPr lang="en-US" sz="2400" dirty="0" smtClean="0"/>
              <a:t>Certificate</a:t>
            </a:r>
          </a:p>
          <a:p>
            <a:pPr marL="0" indent="0">
              <a:buNone/>
            </a:pPr>
            <a:r>
              <a:rPr lang="en-US" sz="1800" dirty="0" smtClean="0"/>
              <a:t>SSL  </a:t>
            </a:r>
            <a:r>
              <a:rPr lang="en-US" sz="1800" dirty="0"/>
              <a:t>- secure socket layer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CSR - </a:t>
            </a:r>
            <a:r>
              <a:rPr lang="en-US" sz="1800" dirty="0"/>
              <a:t>Certificate Signing Request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Generate CSR with SHA-2 algorithm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Save the CSR &amp; Private key file on your server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Apply for SSL Certificate Issuance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Submit SSL Certificate issuance documents as per CA’s requirement (Only for Extended &amp; Organization Validation)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First download and extract all certificate files, then install intermediate CA certificate and then Install Certificate file.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968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Q </a:t>
            </a:r>
            <a:r>
              <a:rPr lang="en-US" b="1" dirty="0"/>
              <a:t>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</a:t>
            </a:r>
          </a:p>
          <a:p>
            <a:pPr marL="0" indent="0" algn="ctr">
              <a:buNone/>
            </a:pPr>
            <a:r>
              <a:rPr lang="en-US" dirty="0" smtClean="0"/>
              <a:t>  </a:t>
            </a:r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67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Agenda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Basic Commands 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User admin and Group admin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Permission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Disk management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Log management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Cron Jobs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Package management 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SSL Certificate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1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Basic commands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at </a:t>
            </a:r>
          </a:p>
          <a:p>
            <a:r>
              <a:rPr lang="en-US" dirty="0" err="1" smtClean="0"/>
              <a:t>mkdir</a:t>
            </a:r>
            <a:endParaRPr lang="en-US" dirty="0" smtClean="0"/>
          </a:p>
          <a:p>
            <a:r>
              <a:rPr lang="en-US" dirty="0" err="1" smtClean="0"/>
              <a:t>Cp,mv,rm</a:t>
            </a:r>
            <a:r>
              <a:rPr lang="en-US" dirty="0" smtClean="0"/>
              <a:t>,</a:t>
            </a:r>
          </a:p>
          <a:p>
            <a:r>
              <a:rPr lang="en-US" dirty="0" smtClean="0"/>
              <a:t>Vim</a:t>
            </a:r>
          </a:p>
          <a:p>
            <a:r>
              <a:rPr lang="en-US" dirty="0" err="1" smtClean="0"/>
              <a:t>ls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err="1" smtClean="0"/>
              <a:t>Hostname..etc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66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User and group admin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seradd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sermod</a:t>
            </a:r>
            <a:r>
              <a:rPr lang="en-US" dirty="0" smtClean="0"/>
              <a:t> 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serdel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roupadd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roupmod</a:t>
            </a:r>
            <a:endParaRPr lang="en-US" dirty="0" smtClean="0"/>
          </a:p>
          <a:p>
            <a:r>
              <a:rPr lang="en-US" dirty="0" err="1" smtClean="0"/>
              <a:t>groupdel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   /</a:t>
            </a:r>
            <a:r>
              <a:rPr lang="en-US" dirty="0" err="1" smtClean="0"/>
              <a:t>etc</a:t>
            </a:r>
            <a:r>
              <a:rPr lang="en-US" dirty="0" smtClean="0"/>
              <a:t>/shadow /</a:t>
            </a:r>
            <a:r>
              <a:rPr lang="en-US" dirty="0" err="1" smtClean="0"/>
              <a:t>etc</a:t>
            </a:r>
            <a:r>
              <a:rPr lang="en-US" dirty="0" smtClean="0"/>
              <a:t>/groups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Permissions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Chown  (</a:t>
            </a:r>
            <a:r>
              <a:rPr lang="en-US" dirty="0" err="1" smtClean="0"/>
              <a:t>chown</a:t>
            </a:r>
            <a:r>
              <a:rPr lang="en-US" dirty="0"/>
              <a:t> </a:t>
            </a:r>
            <a:r>
              <a:rPr lang="en-US" dirty="0" smtClean="0"/>
              <a:t>ownername file name)</a:t>
            </a:r>
          </a:p>
          <a:p>
            <a:r>
              <a:rPr lang="en-US" dirty="0" smtClean="0"/>
              <a:t>Chmod - rwx (r=4 w=2 x=1)</a:t>
            </a:r>
          </a:p>
          <a:p>
            <a:r>
              <a:rPr lang="en-US" dirty="0" smtClean="0"/>
              <a:t>777  -full</a:t>
            </a:r>
            <a:r>
              <a:rPr lang="en-US" dirty="0"/>
              <a:t> </a:t>
            </a:r>
            <a:r>
              <a:rPr lang="en-US" dirty="0" smtClean="0"/>
              <a:t>  (#chmod 777 /etc/</a:t>
            </a:r>
            <a:r>
              <a:rPr lang="en-US" dirty="0" err="1" smtClean="0"/>
              <a:t>testfile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644 –default file permission</a:t>
            </a:r>
          </a:p>
          <a:p>
            <a:r>
              <a:rPr lang="en-US" dirty="0" smtClean="0"/>
              <a:t>755-defauilt directory permission </a:t>
            </a:r>
          </a:p>
          <a:p>
            <a:r>
              <a:rPr lang="en-US" dirty="0" smtClean="0"/>
              <a:t>022 – umask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90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Disk management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fdisk</a:t>
            </a:r>
            <a:r>
              <a:rPr lang="en-US" dirty="0" smtClean="0"/>
              <a:t> -l – it will shows the available disks in server</a:t>
            </a:r>
          </a:p>
          <a:p>
            <a:r>
              <a:rPr lang="en-US" dirty="0" smtClean="0"/>
              <a:t>Fisk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sda</a:t>
            </a:r>
            <a:r>
              <a:rPr lang="en-US" dirty="0" smtClean="0"/>
              <a:t>  -disk partition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01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Log management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 -- location for available for all logs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/log/messages : General message and system related stuff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/log/auth.log : </a:t>
            </a:r>
            <a:r>
              <a:rPr lang="en-US" dirty="0" err="1" smtClean="0"/>
              <a:t>Authenication</a:t>
            </a:r>
            <a:r>
              <a:rPr lang="en-US" dirty="0" smtClean="0"/>
              <a:t> logs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/log/kern.log : Kernel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0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Cron jobs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Cron allows Linux and Unix users to run commands or scripts at a given date and time. You can schedule scripts to be executed periodically. Cron is one of the most useful tool in a Linux or UNIX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smtClean="0"/>
              <a:t>      #</a:t>
            </a:r>
            <a:r>
              <a:rPr lang="en-US" sz="2400" dirty="0" err="1" smtClean="0"/>
              <a:t>crontab</a:t>
            </a:r>
            <a:r>
              <a:rPr lang="en-US" sz="2400" dirty="0" smtClean="0"/>
              <a:t> –e   (command to 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/>
              <a:t>create or edit my own </a:t>
            </a:r>
            <a:r>
              <a:rPr lang="en-US" sz="2400" dirty="0" err="1"/>
              <a:t>cron</a:t>
            </a:r>
            <a:r>
              <a:rPr lang="en-US" sz="2400" dirty="0"/>
              <a:t> </a:t>
            </a:r>
            <a:r>
              <a:rPr lang="en-US" sz="2400" dirty="0" smtClean="0"/>
              <a:t>jobs)</a:t>
            </a:r>
            <a:endParaRPr lang="en-US" sz="2400" dirty="0" smtClean="0"/>
          </a:p>
          <a:p>
            <a:r>
              <a:rPr lang="en-US" sz="2400" dirty="0"/>
              <a:t>Syntax of </a:t>
            </a:r>
            <a:r>
              <a:rPr lang="en-US" sz="2400" dirty="0" err="1"/>
              <a:t>crontab</a:t>
            </a:r>
            <a:endParaRPr lang="en-US" sz="2400" dirty="0"/>
          </a:p>
          <a:p>
            <a:pPr marL="0" indent="0">
              <a:buNone/>
            </a:pPr>
            <a:r>
              <a:rPr lang="en-US" sz="1500" dirty="0" smtClean="0"/>
              <a:t>     Example :  1 2 3 4 5 /path/to/test.sh</a:t>
            </a:r>
          </a:p>
          <a:p>
            <a:r>
              <a:rPr lang="en-US" sz="1500" dirty="0" smtClean="0"/>
              <a:t>Where</a:t>
            </a:r>
            <a:r>
              <a:rPr lang="en-US" sz="1500" dirty="0"/>
              <a:t>,</a:t>
            </a:r>
          </a:p>
          <a:p>
            <a:r>
              <a:rPr lang="en-US" sz="1500" dirty="0"/>
              <a:t>1: Minute (0-59)</a:t>
            </a:r>
          </a:p>
          <a:p>
            <a:r>
              <a:rPr lang="en-US" sz="1500" dirty="0"/>
              <a:t>2: Hours (0-23)</a:t>
            </a:r>
          </a:p>
          <a:p>
            <a:r>
              <a:rPr lang="en-US" sz="1500" dirty="0"/>
              <a:t>3: Day (0-31)</a:t>
            </a:r>
          </a:p>
          <a:p>
            <a:r>
              <a:rPr lang="en-US" sz="1500" dirty="0"/>
              <a:t>4: Month (0-12 [12 == December])</a:t>
            </a:r>
          </a:p>
          <a:p>
            <a:r>
              <a:rPr lang="en-US" sz="1500" dirty="0"/>
              <a:t>5: Day of the week(0-7 [7 or 0 == </a:t>
            </a:r>
            <a:r>
              <a:rPr lang="en-US" sz="1500" dirty="0" err="1"/>
              <a:t>sunday</a:t>
            </a:r>
            <a:r>
              <a:rPr lang="en-US" sz="1500" dirty="0"/>
              <a:t>])</a:t>
            </a:r>
          </a:p>
          <a:p>
            <a:r>
              <a:rPr lang="en-US" sz="1500" dirty="0"/>
              <a:t>/</a:t>
            </a:r>
            <a:r>
              <a:rPr lang="en-US" sz="1500" dirty="0" smtClean="0"/>
              <a:t>path/to/test.sh </a:t>
            </a:r>
            <a:r>
              <a:rPr lang="en-US" sz="1500" dirty="0"/>
              <a:t>– Script or command name to </a:t>
            </a:r>
            <a:r>
              <a:rPr lang="en-US" sz="1500" dirty="0" smtClean="0"/>
              <a:t>schedule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75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Package management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Yum </a:t>
            </a:r>
            <a:r>
              <a:rPr lang="en-US" sz="2800" dirty="0" smtClean="0"/>
              <a:t>(</a:t>
            </a:r>
            <a:r>
              <a:rPr lang="en-US" sz="2800" dirty="0"/>
              <a:t>Yellowdog Updater, </a:t>
            </a:r>
            <a:r>
              <a:rPr lang="en-US" sz="2800" dirty="0" smtClean="0"/>
              <a:t>Modified)</a:t>
            </a:r>
            <a:endParaRPr lang="en-US" sz="2800" dirty="0" smtClean="0"/>
          </a:p>
          <a:p>
            <a:pPr marL="0" indent="0">
              <a:buNone/>
            </a:pPr>
            <a:r>
              <a:rPr lang="en-US" sz="1800" dirty="0" smtClean="0"/>
              <a:t>#yum install    -- install package</a:t>
            </a:r>
          </a:p>
          <a:p>
            <a:pPr marL="0" indent="0">
              <a:buNone/>
            </a:pPr>
            <a:r>
              <a:rPr lang="en-US" sz="1800" dirty="0" smtClean="0"/>
              <a:t>#Yum update  -- update the package</a:t>
            </a:r>
          </a:p>
          <a:p>
            <a:pPr marL="0" indent="0">
              <a:buNone/>
            </a:pPr>
            <a:r>
              <a:rPr lang="en-US" sz="1800" dirty="0" smtClean="0"/>
              <a:t>#Yum list  -- checking the package </a:t>
            </a:r>
            <a:endParaRPr lang="en-US" sz="1800" dirty="0"/>
          </a:p>
          <a:p>
            <a:pPr marL="0" indent="0">
              <a:buNone/>
            </a:pPr>
            <a:r>
              <a:rPr lang="en-US" sz="2800" dirty="0" smtClean="0"/>
              <a:t>Example :</a:t>
            </a:r>
          </a:p>
          <a:p>
            <a:pPr marL="0" indent="0">
              <a:buNone/>
            </a:pPr>
            <a:r>
              <a:rPr lang="en-US" sz="2800" dirty="0" smtClean="0"/>
              <a:t>#</a:t>
            </a:r>
            <a:r>
              <a:rPr lang="en-US" sz="2800" dirty="0" smtClean="0"/>
              <a:t>Yum  install  </a:t>
            </a:r>
            <a:r>
              <a:rPr lang="en-US" sz="2800" dirty="0" err="1" smtClean="0"/>
              <a:t>mysql</a:t>
            </a:r>
            <a:r>
              <a:rPr lang="en-US" sz="2800" dirty="0" smtClean="0"/>
              <a:t> –( </a:t>
            </a:r>
            <a:r>
              <a:rPr lang="en-US" sz="2800" dirty="0" smtClean="0"/>
              <a:t>will install </a:t>
            </a:r>
            <a:r>
              <a:rPr lang="en-US" sz="2800" dirty="0" err="1" smtClean="0"/>
              <a:t>mysql</a:t>
            </a:r>
            <a:r>
              <a:rPr lang="en-US" sz="2800" dirty="0" smtClean="0"/>
              <a:t> service)</a:t>
            </a:r>
          </a:p>
          <a:p>
            <a:r>
              <a:rPr lang="en-US" sz="2800" dirty="0" smtClean="0"/>
              <a:t>RPM ( </a:t>
            </a:r>
            <a:r>
              <a:rPr lang="en-US" sz="2800" dirty="0" err="1" smtClean="0"/>
              <a:t>redhat</a:t>
            </a:r>
            <a:r>
              <a:rPr lang="en-US" sz="2800" dirty="0" smtClean="0"/>
              <a:t> </a:t>
            </a:r>
            <a:r>
              <a:rPr lang="en-US" sz="2800" dirty="0"/>
              <a:t>package </a:t>
            </a:r>
            <a:r>
              <a:rPr lang="en-US" sz="2800" dirty="0" smtClean="0"/>
              <a:t>manager)</a:t>
            </a:r>
          </a:p>
          <a:p>
            <a:pPr marL="0" indent="0">
              <a:buNone/>
            </a:pPr>
            <a:r>
              <a:rPr lang="en-US" sz="1800" dirty="0"/>
              <a:t>#rpm –</a:t>
            </a:r>
            <a:r>
              <a:rPr lang="en-US" sz="1800" dirty="0" err="1"/>
              <a:t>ivh</a:t>
            </a:r>
            <a:r>
              <a:rPr lang="en-US" sz="1800" dirty="0"/>
              <a:t>  --</a:t>
            </a:r>
            <a:r>
              <a:rPr lang="en-US" sz="1800" dirty="0" smtClean="0"/>
              <a:t>install package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#rpm –</a:t>
            </a:r>
            <a:r>
              <a:rPr lang="en-US" sz="1800" dirty="0" err="1" smtClean="0"/>
              <a:t>uvh</a:t>
            </a:r>
            <a:r>
              <a:rPr lang="en-US" sz="1800" dirty="0" smtClean="0"/>
              <a:t>  -- update package</a:t>
            </a:r>
          </a:p>
          <a:p>
            <a:pPr marL="0" indent="0">
              <a:buNone/>
            </a:pPr>
            <a:r>
              <a:rPr lang="en-US" sz="1800" dirty="0" smtClean="0"/>
              <a:t>#rpm –</a:t>
            </a:r>
            <a:r>
              <a:rPr lang="en-US" sz="1800" dirty="0" err="1" smtClean="0"/>
              <a:t>qa</a:t>
            </a:r>
            <a:r>
              <a:rPr lang="en-US" sz="1800" dirty="0" smtClean="0"/>
              <a:t> – checking the package</a:t>
            </a:r>
            <a:endParaRPr lang="en-US" sz="1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730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425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Linux/Unix Administration - Overview</vt:lpstr>
      <vt:lpstr>Agenda</vt:lpstr>
      <vt:lpstr>Basic commands</vt:lpstr>
      <vt:lpstr>User and group admin</vt:lpstr>
      <vt:lpstr>Permissions </vt:lpstr>
      <vt:lpstr>Disk management</vt:lpstr>
      <vt:lpstr>Log management</vt:lpstr>
      <vt:lpstr>Cron jobs</vt:lpstr>
      <vt:lpstr>Package management </vt:lpstr>
      <vt:lpstr>SSL Certificate</vt:lpstr>
      <vt:lpstr> 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Linux/Unix Administration - Overview</dc:title>
  <dc:creator>Ramu Gangineni</dc:creator>
  <cp:lastModifiedBy>Ramu Gangineni</cp:lastModifiedBy>
  <cp:revision>30</cp:revision>
  <dcterms:created xsi:type="dcterms:W3CDTF">2019-05-22T10:51:13Z</dcterms:created>
  <dcterms:modified xsi:type="dcterms:W3CDTF">2019-05-22T12:41:34Z</dcterms:modified>
</cp:coreProperties>
</file>