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4"/>
  </p:sldMasterIdLst>
  <p:notesMasterIdLst>
    <p:notesMasterId r:id="rId31"/>
  </p:notesMasterIdLst>
  <p:sldIdLst>
    <p:sldId id="256" r:id="rId5"/>
    <p:sldId id="257" r:id="rId6"/>
    <p:sldId id="258" r:id="rId7"/>
    <p:sldId id="283" r:id="rId8"/>
    <p:sldId id="284" r:id="rId9"/>
    <p:sldId id="282" r:id="rId10"/>
    <p:sldId id="300" r:id="rId11"/>
    <p:sldId id="287" r:id="rId12"/>
    <p:sldId id="286" r:id="rId13"/>
    <p:sldId id="288" r:id="rId14"/>
    <p:sldId id="304" r:id="rId15"/>
    <p:sldId id="289" r:id="rId16"/>
    <p:sldId id="290" r:id="rId17"/>
    <p:sldId id="292" r:id="rId18"/>
    <p:sldId id="291" r:id="rId19"/>
    <p:sldId id="293" r:id="rId20"/>
    <p:sldId id="295" r:id="rId21"/>
    <p:sldId id="262" r:id="rId22"/>
    <p:sldId id="263" r:id="rId23"/>
    <p:sldId id="285" r:id="rId24"/>
    <p:sldId id="297" r:id="rId25"/>
    <p:sldId id="299" r:id="rId26"/>
    <p:sldId id="298" r:id="rId27"/>
    <p:sldId id="301" r:id="rId28"/>
    <p:sldId id="302" r:id="rId29"/>
    <p:sldId id="303" r:id="rId30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3DED953E-14E2-4B80-BA6F-4048EFA59519}">
          <p14:sldIdLst>
            <p14:sldId id="256"/>
            <p14:sldId id="257"/>
            <p14:sldId id="258"/>
            <p14:sldId id="283"/>
            <p14:sldId id="284"/>
            <p14:sldId id="282"/>
            <p14:sldId id="300"/>
            <p14:sldId id="287"/>
            <p14:sldId id="286"/>
            <p14:sldId id="288"/>
            <p14:sldId id="304"/>
            <p14:sldId id="289"/>
            <p14:sldId id="290"/>
            <p14:sldId id="292"/>
            <p14:sldId id="291"/>
            <p14:sldId id="293"/>
            <p14:sldId id="295"/>
            <p14:sldId id="262"/>
            <p14:sldId id="263"/>
            <p14:sldId id="285"/>
            <p14:sldId id="297"/>
            <p14:sldId id="299"/>
            <p14:sldId id="298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603D26-5E7A-4B45-A824-A09C97E8B6FA}">
  <a:tblStyle styleId="{3F603D26-5E7A-4B45-A824-A09C97E8B6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E69E5D-53E4-4C85-A339-72FA75755AB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94682"/>
  </p:normalViewPr>
  <p:slideViewPr>
    <p:cSldViewPr snapToGrid="0" snapToObjects="1">
      <p:cViewPr varScale="1">
        <p:scale>
          <a:sx n="108" d="100"/>
          <a:sy n="108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609bb52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9609bb52e8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g9609bb52e8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2fae1edf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2fae1edf6_0_1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92fae1edf6_0_1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fae1edf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2fae1edf6_0_3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92fae1edf6_0_3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fae1edf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2fae1edf6_0_3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92fae1edf6_0_3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502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fae1edf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2fae1edf6_0_3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92fae1edf6_0_3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253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age">
  <p:cSld name="Title P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524000" y="3149601"/>
            <a:ext cx="9144000" cy="180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838200" y="633944"/>
            <a:ext cx="10515600" cy="2369605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41075" y="5725881"/>
            <a:ext cx="2501002" cy="87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Content">
  <p:cSld name="Standar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438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750" cy="5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">
  <p:cSld name="Side-by-s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438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234950" y="1238250"/>
            <a:ext cx="5759450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191250" y="1238250"/>
            <a:ext cx="5759450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y empty slide">
  <p:cSld name="Very empty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0071100" y="246595"/>
            <a:ext cx="1892300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438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049867"/>
            <a:ext cx="10515600" cy="512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60024" y="268298"/>
            <a:ext cx="1641356" cy="57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17.xml"/><Relationship Id="rId3" Type="http://schemas.openxmlformats.org/officeDocument/2006/relationships/slide" Target="slide12.xml"/><Relationship Id="rId7" Type="http://schemas.openxmlformats.org/officeDocument/2006/relationships/slide" Target="slide14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slide" Target="slide16.xml"/><Relationship Id="rId5" Type="http://schemas.openxmlformats.org/officeDocument/2006/relationships/slide" Target="slide13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1524000" y="3149601"/>
            <a:ext cx="9144000" cy="180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„</a:t>
            </a:r>
            <a:r>
              <a:rPr lang="de-DE" dirty="0" err="1"/>
              <a:t>abccore</a:t>
            </a:r>
            <a:r>
              <a:rPr lang="de-DE" dirty="0"/>
              <a:t>“-Module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By Nico </a:t>
            </a:r>
            <a:r>
              <a:rPr lang="de-DE" dirty="0" err="1"/>
              <a:t>Wördenweber</a:t>
            </a:r>
            <a:endParaRPr lang="de-DE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And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Matthias Pilot</a:t>
            </a:r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838200" y="633944"/>
            <a:ext cx="10515600" cy="2369605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dirty="0"/>
              <a:t>Local Agent &amp; </a:t>
            </a:r>
            <a:r>
              <a:rPr lang="en-US" dirty="0" err="1"/>
              <a:t>Datastructure</a:t>
            </a:r>
            <a:r>
              <a:rPr lang="en-US" dirty="0"/>
              <a:t> - </a:t>
            </a:r>
            <a:r>
              <a:rPr lang="en-US" dirty="0" err="1"/>
              <a:t>abccore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3741E-79C3-42FC-B822-C542DED9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Datastructure</a:t>
            </a:r>
            <a:r>
              <a:rPr lang="de-DE" dirty="0"/>
              <a:t> - </a:t>
            </a:r>
            <a:r>
              <a:rPr lang="de-DE" dirty="0" err="1"/>
              <a:t>Acknowledgement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444FCB-68DC-4477-8933-55B6EAFD42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2A3086A3-460E-4988-8641-BD9E37B86ABD}"/>
              </a:ext>
            </a:extLst>
          </p:cNvPr>
          <p:cNvSpPr/>
          <p:nvPr/>
        </p:nvSpPr>
        <p:spPr>
          <a:xfrm>
            <a:off x="4279037" y="2133803"/>
            <a:ext cx="3400147" cy="40894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53CD501-16E3-4B1F-B51B-3F4020DABEBB}"/>
              </a:ext>
            </a:extLst>
          </p:cNvPr>
          <p:cNvSpPr/>
          <p:nvPr/>
        </p:nvSpPr>
        <p:spPr>
          <a:xfrm>
            <a:off x="4714042" y="2436922"/>
            <a:ext cx="196196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Transaction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41F03EC-2664-4153-B13F-7F4DEB4FA1BA}"/>
              </a:ext>
            </a:extLst>
          </p:cNvPr>
          <p:cNvSpPr/>
          <p:nvPr/>
        </p:nvSpPr>
        <p:spPr>
          <a:xfrm>
            <a:off x="4714041" y="3352061"/>
            <a:ext cx="196196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Acknowledgement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EE2286-CDAF-4989-BAEF-698FF42F276D}"/>
              </a:ext>
            </a:extLst>
          </p:cNvPr>
          <p:cNvSpPr/>
          <p:nvPr/>
        </p:nvSpPr>
        <p:spPr>
          <a:xfrm>
            <a:off x="4714040" y="4264444"/>
            <a:ext cx="196196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Public Key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A6AB15C-7B3F-41FE-9DD2-A7BCE6B39F3A}"/>
              </a:ext>
            </a:extLst>
          </p:cNvPr>
          <p:cNvSpPr/>
          <p:nvPr/>
        </p:nvSpPr>
        <p:spPr>
          <a:xfrm>
            <a:off x="4719960" y="5176827"/>
            <a:ext cx="196196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Signatures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C2DC1AD-C54F-4370-803E-8AB2D4019C8A}"/>
              </a:ext>
            </a:extLst>
          </p:cNvPr>
          <p:cNvSpPr/>
          <p:nvPr/>
        </p:nvSpPr>
        <p:spPr>
          <a:xfrm>
            <a:off x="7022236" y="2140971"/>
            <a:ext cx="656948" cy="638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02444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16999-A98F-474A-A21E-D3152F4A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1" y="246595"/>
            <a:ext cx="10037927" cy="633942"/>
          </a:xfrm>
        </p:spPr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73103C-8068-418B-A1F5-62EA3B59DB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96454F-BA49-49A3-B842-4529426EA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4EF65934-A08F-456D-B9B6-09D63D67D8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1678455"/>
                  </p:ext>
                </p:extLst>
              </p:nvPr>
            </p:nvGraphicFramePr>
            <p:xfrm>
              <a:off x="47461" y="1041400"/>
              <a:ext cx="3988156" cy="2243338"/>
            </p:xfrm>
            <a:graphic>
              <a:graphicData uri="http://schemas.microsoft.com/office/powerpoint/2016/slidezoom">
                <pslz:sldZm>
                  <pslz:sldZmObj sldId="289" cId="850030703">
                    <pslz:zmPr id="{6302A471-8EFA-4D25-89CC-4FC57AC5E9E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88156" cy="22433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Folien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F65934-A08F-456D-B9B6-09D63D67D8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461" y="1041400"/>
                <a:ext cx="3988156" cy="22433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Folienzoom 7">
                <a:extLst>
                  <a:ext uri="{FF2B5EF4-FFF2-40B4-BE49-F238E27FC236}">
                    <a16:creationId xmlns:a16="http://schemas.microsoft.com/office/drawing/2014/main" id="{D7F695BB-5980-4A65-9710-DDAAFC8229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7741858"/>
                  </p:ext>
                </p:extLst>
              </p:nvPr>
            </p:nvGraphicFramePr>
            <p:xfrm>
              <a:off x="4040024" y="1041400"/>
              <a:ext cx="3988156" cy="2243338"/>
            </p:xfrm>
            <a:graphic>
              <a:graphicData uri="http://schemas.microsoft.com/office/powerpoint/2016/slidezoom">
                <pslz:sldZm>
                  <pslz:sldZmObj sldId="290" cId="1829919643">
                    <pslz:zmPr id="{6C64B260-7686-4DD3-96AD-05B964A71A7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88156" cy="22433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Folien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7F695BB-5980-4A65-9710-DDAAFC8229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0024" y="1041400"/>
                <a:ext cx="3988156" cy="22433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2663373B-635A-4E09-B720-9FC8D29738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8336177"/>
                  </p:ext>
                </p:extLst>
              </p:nvPr>
            </p:nvGraphicFramePr>
            <p:xfrm>
              <a:off x="8028180" y="1041400"/>
              <a:ext cx="4114414" cy="2314358"/>
            </p:xfrm>
            <a:graphic>
              <a:graphicData uri="http://schemas.microsoft.com/office/powerpoint/2016/slidezoom">
                <pslz:sldZm>
                  <pslz:sldZmObj sldId="292" cId="2788900683">
                    <pslz:zmPr id="{EC22BBD5-FAD2-439D-B5E1-F3A592E6C2D4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4414" cy="23143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Folien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63373B-635A-4E09-B720-9FC8D29738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8180" y="1041400"/>
                <a:ext cx="4114414" cy="231435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Folienzoom 11">
                <a:extLst>
                  <a:ext uri="{FF2B5EF4-FFF2-40B4-BE49-F238E27FC236}">
                    <a16:creationId xmlns:a16="http://schemas.microsoft.com/office/drawing/2014/main" id="{FC579E1B-BC9F-4E1B-AE9C-570D74085C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2885372"/>
                  </p:ext>
                </p:extLst>
              </p:nvPr>
            </p:nvGraphicFramePr>
            <p:xfrm>
              <a:off x="43054" y="3965295"/>
              <a:ext cx="4114416" cy="2314359"/>
            </p:xfrm>
            <a:graphic>
              <a:graphicData uri="http://schemas.microsoft.com/office/powerpoint/2016/slidezoom">
                <pslz:sldZm>
                  <pslz:sldZmObj sldId="291" cId="3042795317">
                    <pslz:zmPr id="{B0BD3464-F1F3-4DB3-B728-26AD15B334B7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4416" cy="23143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Folienzoom 1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C579E1B-BC9F-4E1B-AE9C-570D74085C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54" y="3965295"/>
                <a:ext cx="4114416" cy="23143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Folienzoom 13">
                <a:extLst>
                  <a:ext uri="{FF2B5EF4-FFF2-40B4-BE49-F238E27FC236}">
                    <a16:creationId xmlns:a16="http://schemas.microsoft.com/office/drawing/2014/main" id="{9A40A183-F760-405E-B3EF-E3B5852774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0245631"/>
                  </p:ext>
                </p:extLst>
              </p:nvPr>
            </p:nvGraphicFramePr>
            <p:xfrm>
              <a:off x="4035617" y="3965295"/>
              <a:ext cx="4114416" cy="2314359"/>
            </p:xfrm>
            <a:graphic>
              <a:graphicData uri="http://schemas.microsoft.com/office/powerpoint/2016/slidezoom">
                <pslz:sldZm>
                  <pslz:sldZmObj sldId="293" cId="1347863947">
                    <pslz:zmPr id="{9166EA33-8D45-490D-BD63-E05AB18BAD0D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4416" cy="23143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Folienzoom 1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9A40A183-F760-405E-B3EF-E3B5852774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35617" y="3965295"/>
                <a:ext cx="4114416" cy="23143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Folienzoom 15">
                <a:extLst>
                  <a:ext uri="{FF2B5EF4-FFF2-40B4-BE49-F238E27FC236}">
                    <a16:creationId xmlns:a16="http://schemas.microsoft.com/office/drawing/2014/main" id="{B0C6CF1D-AD31-45B6-BD14-12BD512A8A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1581153"/>
                  </p:ext>
                </p:extLst>
              </p:nvPr>
            </p:nvGraphicFramePr>
            <p:xfrm>
              <a:off x="8028180" y="3965295"/>
              <a:ext cx="4114416" cy="2314359"/>
            </p:xfrm>
            <a:graphic>
              <a:graphicData uri="http://schemas.microsoft.com/office/powerpoint/2016/slidezoom">
                <pslz:sldZm>
                  <pslz:sldZmObj sldId="295" cId="4063825262">
                    <pslz:zmPr id="{C8AE41DA-5C76-421C-BAF4-F514B70C41AD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4416" cy="23143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Folienzoom 1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0C6CF1D-AD31-45B6-BD14-12BD512A8A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28180" y="3965295"/>
                <a:ext cx="4114416" cy="23143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891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E2ACC-DEDC-404A-8C74-AC5F55E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B30C00-A088-44DB-86D5-ABFBE85FD6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599D42-9DF8-4B44-B9DF-2E1D1937582B}"/>
              </a:ext>
            </a:extLst>
          </p:cNvPr>
          <p:cNvSpPr/>
          <p:nvPr/>
        </p:nvSpPr>
        <p:spPr>
          <a:xfrm>
            <a:off x="435006" y="1775533"/>
            <a:ext cx="1482571" cy="494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8AE059F-7AD7-4CDB-80D3-647392CF082B}"/>
              </a:ext>
            </a:extLst>
          </p:cNvPr>
          <p:cNvSpPr/>
          <p:nvPr/>
        </p:nvSpPr>
        <p:spPr>
          <a:xfrm>
            <a:off x="1016493" y="6135549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D6E79D2-3D42-4D3F-A020-F916137E1B5A}"/>
              </a:ext>
            </a:extLst>
          </p:cNvPr>
          <p:cNvSpPr/>
          <p:nvPr/>
        </p:nvSpPr>
        <p:spPr>
          <a:xfrm>
            <a:off x="1009095" y="5663204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83CA635-C2DC-4AA7-AC98-6AFA32E9868C}"/>
              </a:ext>
            </a:extLst>
          </p:cNvPr>
          <p:cNvSpPr/>
          <p:nvPr/>
        </p:nvSpPr>
        <p:spPr>
          <a:xfrm>
            <a:off x="1012054" y="5190859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DB57247-B735-4DE4-8156-E8C9BA6870EB}"/>
              </a:ext>
            </a:extLst>
          </p:cNvPr>
          <p:cNvSpPr/>
          <p:nvPr/>
        </p:nvSpPr>
        <p:spPr>
          <a:xfrm>
            <a:off x="1009095" y="4684832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716E8F8-73FA-4A74-A45C-B5322EEF4F5F}"/>
              </a:ext>
            </a:extLst>
          </p:cNvPr>
          <p:cNvSpPr/>
          <p:nvPr/>
        </p:nvSpPr>
        <p:spPr>
          <a:xfrm>
            <a:off x="1009095" y="4180193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247AF9F-B97B-4F39-80FE-029D590ADDA9}"/>
              </a:ext>
            </a:extLst>
          </p:cNvPr>
          <p:cNvSpPr/>
          <p:nvPr/>
        </p:nvSpPr>
        <p:spPr>
          <a:xfrm>
            <a:off x="1012054" y="3670322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A5609D8-480E-40C1-B5B8-9B1E1C80DA74}"/>
              </a:ext>
            </a:extLst>
          </p:cNvPr>
          <p:cNvSpPr/>
          <p:nvPr/>
        </p:nvSpPr>
        <p:spPr>
          <a:xfrm>
            <a:off x="1012054" y="3165683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7A29622-A317-49E5-AE65-F28D17C4F9C8}"/>
              </a:ext>
            </a:extLst>
          </p:cNvPr>
          <p:cNvSpPr/>
          <p:nvPr/>
        </p:nvSpPr>
        <p:spPr>
          <a:xfrm>
            <a:off x="1009095" y="2669187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66460D7-2AF3-462B-810A-D8BFD2CDE7E5}"/>
              </a:ext>
            </a:extLst>
          </p:cNvPr>
          <p:cNvSpPr/>
          <p:nvPr/>
        </p:nvSpPr>
        <p:spPr>
          <a:xfrm>
            <a:off x="1012054" y="2185389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6" name="Flussdiagramm: Prozess 25">
            <a:extLst>
              <a:ext uri="{FF2B5EF4-FFF2-40B4-BE49-F238E27FC236}">
                <a16:creationId xmlns:a16="http://schemas.microsoft.com/office/drawing/2014/main" id="{BE679FAA-6011-4D40-9ACC-1973081C3D02}"/>
              </a:ext>
            </a:extLst>
          </p:cNvPr>
          <p:cNvSpPr/>
          <p:nvPr/>
        </p:nvSpPr>
        <p:spPr>
          <a:xfrm>
            <a:off x="3845903" y="2086252"/>
            <a:ext cx="1258757" cy="75448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1309A74-41F7-47BF-8F58-DB0036B8D10F}"/>
              </a:ext>
            </a:extLst>
          </p:cNvPr>
          <p:cNvCxnSpPr/>
          <p:nvPr/>
        </p:nvCxnSpPr>
        <p:spPr>
          <a:xfrm flipV="1">
            <a:off x="1526959" y="2308873"/>
            <a:ext cx="2219418" cy="2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DF9BB7-9E1C-4D5E-9846-29BD22009D71}"/>
              </a:ext>
            </a:extLst>
          </p:cNvPr>
          <p:cNvCxnSpPr>
            <a:cxnSpLocks/>
          </p:cNvCxnSpPr>
          <p:nvPr/>
        </p:nvCxnSpPr>
        <p:spPr>
          <a:xfrm flipV="1">
            <a:off x="1526959" y="2487229"/>
            <a:ext cx="2219418" cy="38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7F59BA-84CE-43E2-B534-0545BF3EFC9C}"/>
              </a:ext>
            </a:extLst>
          </p:cNvPr>
          <p:cNvCxnSpPr>
            <a:cxnSpLocks/>
          </p:cNvCxnSpPr>
          <p:nvPr/>
        </p:nvCxnSpPr>
        <p:spPr>
          <a:xfrm flipV="1">
            <a:off x="1438183" y="2669187"/>
            <a:ext cx="2308194" cy="163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C648DDB3-8F84-47FC-9B43-A46AD6FCF628}"/>
              </a:ext>
            </a:extLst>
          </p:cNvPr>
          <p:cNvSpPr/>
          <p:nvPr/>
        </p:nvSpPr>
        <p:spPr>
          <a:xfrm>
            <a:off x="4475280" y="2336309"/>
            <a:ext cx="513969" cy="301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</a:t>
            </a:r>
            <a:endParaRPr lang="de-DE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0FB27B0-7A64-4A7C-8795-1843099BC05B}"/>
              </a:ext>
            </a:extLst>
          </p:cNvPr>
          <p:cNvSpPr txBox="1"/>
          <p:nvPr/>
        </p:nvSpPr>
        <p:spPr>
          <a:xfrm>
            <a:off x="4714043" y="17755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003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E2ACC-DEDC-404A-8C74-AC5F55E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B30C00-A088-44DB-86D5-ABFBE85FD6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599D42-9DF8-4B44-B9DF-2E1D1937582B}"/>
              </a:ext>
            </a:extLst>
          </p:cNvPr>
          <p:cNvSpPr/>
          <p:nvPr/>
        </p:nvSpPr>
        <p:spPr>
          <a:xfrm>
            <a:off x="435006" y="1775533"/>
            <a:ext cx="1482571" cy="494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8AE059F-7AD7-4CDB-80D3-647392CF082B}"/>
              </a:ext>
            </a:extLst>
          </p:cNvPr>
          <p:cNvSpPr/>
          <p:nvPr/>
        </p:nvSpPr>
        <p:spPr>
          <a:xfrm>
            <a:off x="1016493" y="6135549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D6E79D2-3D42-4D3F-A020-F916137E1B5A}"/>
              </a:ext>
            </a:extLst>
          </p:cNvPr>
          <p:cNvSpPr/>
          <p:nvPr/>
        </p:nvSpPr>
        <p:spPr>
          <a:xfrm>
            <a:off x="1009095" y="5663204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83CA635-C2DC-4AA7-AC98-6AFA32E9868C}"/>
              </a:ext>
            </a:extLst>
          </p:cNvPr>
          <p:cNvSpPr/>
          <p:nvPr/>
        </p:nvSpPr>
        <p:spPr>
          <a:xfrm>
            <a:off x="1012054" y="5190859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DB57247-B735-4DE4-8156-E8C9BA6870EB}"/>
              </a:ext>
            </a:extLst>
          </p:cNvPr>
          <p:cNvSpPr/>
          <p:nvPr/>
        </p:nvSpPr>
        <p:spPr>
          <a:xfrm>
            <a:off x="1009095" y="4684832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716E8F8-73FA-4A74-A45C-B5322EEF4F5F}"/>
              </a:ext>
            </a:extLst>
          </p:cNvPr>
          <p:cNvSpPr/>
          <p:nvPr/>
        </p:nvSpPr>
        <p:spPr>
          <a:xfrm>
            <a:off x="1009095" y="4180193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247AF9F-B97B-4F39-80FE-029D590ADDA9}"/>
              </a:ext>
            </a:extLst>
          </p:cNvPr>
          <p:cNvSpPr/>
          <p:nvPr/>
        </p:nvSpPr>
        <p:spPr>
          <a:xfrm>
            <a:off x="1012054" y="3670322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A5609D8-480E-40C1-B5B8-9B1E1C80DA74}"/>
              </a:ext>
            </a:extLst>
          </p:cNvPr>
          <p:cNvSpPr/>
          <p:nvPr/>
        </p:nvSpPr>
        <p:spPr>
          <a:xfrm>
            <a:off x="1012054" y="3165683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7A29622-A317-49E5-AE65-F28D17C4F9C8}"/>
              </a:ext>
            </a:extLst>
          </p:cNvPr>
          <p:cNvSpPr/>
          <p:nvPr/>
        </p:nvSpPr>
        <p:spPr>
          <a:xfrm>
            <a:off x="1009095" y="2669187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66460D7-2AF3-462B-810A-D8BFD2CDE7E5}"/>
              </a:ext>
            </a:extLst>
          </p:cNvPr>
          <p:cNvSpPr/>
          <p:nvPr/>
        </p:nvSpPr>
        <p:spPr>
          <a:xfrm>
            <a:off x="1012054" y="2185389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6" name="Flussdiagramm: Prozess 25">
            <a:extLst>
              <a:ext uri="{FF2B5EF4-FFF2-40B4-BE49-F238E27FC236}">
                <a16:creationId xmlns:a16="http://schemas.microsoft.com/office/drawing/2014/main" id="{BE679FAA-6011-4D40-9ACC-1973081C3D02}"/>
              </a:ext>
            </a:extLst>
          </p:cNvPr>
          <p:cNvSpPr/>
          <p:nvPr/>
        </p:nvSpPr>
        <p:spPr>
          <a:xfrm>
            <a:off x="3845903" y="2086252"/>
            <a:ext cx="1258757" cy="75448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1309A74-41F7-47BF-8F58-DB0036B8D10F}"/>
              </a:ext>
            </a:extLst>
          </p:cNvPr>
          <p:cNvCxnSpPr/>
          <p:nvPr/>
        </p:nvCxnSpPr>
        <p:spPr>
          <a:xfrm flipV="1">
            <a:off x="1526959" y="2308873"/>
            <a:ext cx="2219418" cy="2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DF9BB7-9E1C-4D5E-9846-29BD22009D71}"/>
              </a:ext>
            </a:extLst>
          </p:cNvPr>
          <p:cNvCxnSpPr>
            <a:cxnSpLocks/>
          </p:cNvCxnSpPr>
          <p:nvPr/>
        </p:nvCxnSpPr>
        <p:spPr>
          <a:xfrm flipV="1">
            <a:off x="1526959" y="2487229"/>
            <a:ext cx="2219418" cy="38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7F59BA-84CE-43E2-B534-0545BF3EFC9C}"/>
              </a:ext>
            </a:extLst>
          </p:cNvPr>
          <p:cNvCxnSpPr>
            <a:cxnSpLocks/>
          </p:cNvCxnSpPr>
          <p:nvPr/>
        </p:nvCxnSpPr>
        <p:spPr>
          <a:xfrm flipV="1">
            <a:off x="1438183" y="2669187"/>
            <a:ext cx="2308194" cy="163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C648DDB3-8F84-47FC-9B43-A46AD6FCF628}"/>
              </a:ext>
            </a:extLst>
          </p:cNvPr>
          <p:cNvSpPr/>
          <p:nvPr/>
        </p:nvSpPr>
        <p:spPr>
          <a:xfrm>
            <a:off x="4475281" y="2336309"/>
            <a:ext cx="540602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</a:t>
            </a:r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A73D51E-97CF-4769-9DE5-6B9E28CFE75A}"/>
              </a:ext>
            </a:extLst>
          </p:cNvPr>
          <p:cNvSpPr txBox="1"/>
          <p:nvPr/>
        </p:nvSpPr>
        <p:spPr>
          <a:xfrm>
            <a:off x="4714043" y="17755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991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E2ACC-DEDC-404A-8C74-AC5F55E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B30C00-A088-44DB-86D5-ABFBE85FD6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599D42-9DF8-4B44-B9DF-2E1D1937582B}"/>
              </a:ext>
            </a:extLst>
          </p:cNvPr>
          <p:cNvSpPr/>
          <p:nvPr/>
        </p:nvSpPr>
        <p:spPr>
          <a:xfrm>
            <a:off x="435006" y="1775533"/>
            <a:ext cx="1482571" cy="494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8AE059F-7AD7-4CDB-80D3-647392CF082B}"/>
              </a:ext>
            </a:extLst>
          </p:cNvPr>
          <p:cNvSpPr/>
          <p:nvPr/>
        </p:nvSpPr>
        <p:spPr>
          <a:xfrm>
            <a:off x="1016493" y="6135549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D6E79D2-3D42-4D3F-A020-F916137E1B5A}"/>
              </a:ext>
            </a:extLst>
          </p:cNvPr>
          <p:cNvSpPr/>
          <p:nvPr/>
        </p:nvSpPr>
        <p:spPr>
          <a:xfrm>
            <a:off x="1009095" y="5663204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83CA635-C2DC-4AA7-AC98-6AFA32E9868C}"/>
              </a:ext>
            </a:extLst>
          </p:cNvPr>
          <p:cNvSpPr/>
          <p:nvPr/>
        </p:nvSpPr>
        <p:spPr>
          <a:xfrm>
            <a:off x="1012054" y="5190859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DB57247-B735-4DE4-8156-E8C9BA6870EB}"/>
              </a:ext>
            </a:extLst>
          </p:cNvPr>
          <p:cNvSpPr/>
          <p:nvPr/>
        </p:nvSpPr>
        <p:spPr>
          <a:xfrm>
            <a:off x="1009095" y="4684832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716E8F8-73FA-4A74-A45C-B5322EEF4F5F}"/>
              </a:ext>
            </a:extLst>
          </p:cNvPr>
          <p:cNvSpPr/>
          <p:nvPr/>
        </p:nvSpPr>
        <p:spPr>
          <a:xfrm>
            <a:off x="1009095" y="4180193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247AF9F-B97B-4F39-80FE-029D590ADDA9}"/>
              </a:ext>
            </a:extLst>
          </p:cNvPr>
          <p:cNvSpPr/>
          <p:nvPr/>
        </p:nvSpPr>
        <p:spPr>
          <a:xfrm>
            <a:off x="1012054" y="3670322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A5609D8-480E-40C1-B5B8-9B1E1C80DA74}"/>
              </a:ext>
            </a:extLst>
          </p:cNvPr>
          <p:cNvSpPr/>
          <p:nvPr/>
        </p:nvSpPr>
        <p:spPr>
          <a:xfrm>
            <a:off x="1012054" y="3165683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7A29622-A317-49E5-AE65-F28D17C4F9C8}"/>
              </a:ext>
            </a:extLst>
          </p:cNvPr>
          <p:cNvSpPr/>
          <p:nvPr/>
        </p:nvSpPr>
        <p:spPr>
          <a:xfrm>
            <a:off x="1009095" y="2669187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66460D7-2AF3-462B-810A-D8BFD2CDE7E5}"/>
              </a:ext>
            </a:extLst>
          </p:cNvPr>
          <p:cNvSpPr/>
          <p:nvPr/>
        </p:nvSpPr>
        <p:spPr>
          <a:xfrm>
            <a:off x="1012054" y="2185389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6" name="Flussdiagramm: Prozess 25">
            <a:extLst>
              <a:ext uri="{FF2B5EF4-FFF2-40B4-BE49-F238E27FC236}">
                <a16:creationId xmlns:a16="http://schemas.microsoft.com/office/drawing/2014/main" id="{BE679FAA-6011-4D40-9ACC-1973081C3D02}"/>
              </a:ext>
            </a:extLst>
          </p:cNvPr>
          <p:cNvSpPr/>
          <p:nvPr/>
        </p:nvSpPr>
        <p:spPr>
          <a:xfrm>
            <a:off x="3845903" y="2086252"/>
            <a:ext cx="1258757" cy="75448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1309A74-41F7-47BF-8F58-DB0036B8D10F}"/>
              </a:ext>
            </a:extLst>
          </p:cNvPr>
          <p:cNvCxnSpPr/>
          <p:nvPr/>
        </p:nvCxnSpPr>
        <p:spPr>
          <a:xfrm flipV="1">
            <a:off x="1526959" y="2308873"/>
            <a:ext cx="2219418" cy="2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DF9BB7-9E1C-4D5E-9846-29BD22009D71}"/>
              </a:ext>
            </a:extLst>
          </p:cNvPr>
          <p:cNvCxnSpPr>
            <a:cxnSpLocks/>
          </p:cNvCxnSpPr>
          <p:nvPr/>
        </p:nvCxnSpPr>
        <p:spPr>
          <a:xfrm flipV="1">
            <a:off x="1526959" y="2487229"/>
            <a:ext cx="2219418" cy="38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7F59BA-84CE-43E2-B534-0545BF3EFC9C}"/>
              </a:ext>
            </a:extLst>
          </p:cNvPr>
          <p:cNvCxnSpPr>
            <a:cxnSpLocks/>
          </p:cNvCxnSpPr>
          <p:nvPr/>
        </p:nvCxnSpPr>
        <p:spPr>
          <a:xfrm flipV="1">
            <a:off x="1438183" y="2669187"/>
            <a:ext cx="2308194" cy="163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C648DDB3-8F84-47FC-9B43-A46AD6FCF628}"/>
              </a:ext>
            </a:extLst>
          </p:cNvPr>
          <p:cNvSpPr/>
          <p:nvPr/>
        </p:nvSpPr>
        <p:spPr>
          <a:xfrm>
            <a:off x="4475281" y="2336309"/>
            <a:ext cx="49621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</a:t>
            </a:r>
            <a:endParaRPr lang="de-DE" dirty="0"/>
          </a:p>
        </p:txBody>
      </p:sp>
      <p:sp>
        <p:nvSpPr>
          <p:cNvPr id="27" name="Flussdiagramm: Prozess 26">
            <a:extLst>
              <a:ext uri="{FF2B5EF4-FFF2-40B4-BE49-F238E27FC236}">
                <a16:creationId xmlns:a16="http://schemas.microsoft.com/office/drawing/2014/main" id="{0763094D-42E1-4CD6-BA6C-DCDDFE1109FD}"/>
              </a:ext>
            </a:extLst>
          </p:cNvPr>
          <p:cNvSpPr/>
          <p:nvPr/>
        </p:nvSpPr>
        <p:spPr>
          <a:xfrm>
            <a:off x="6056049" y="2971027"/>
            <a:ext cx="1285783" cy="131634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87C19E7-3F39-4328-AF56-9A9D3DD358E4}"/>
              </a:ext>
            </a:extLst>
          </p:cNvPr>
          <p:cNvSpPr/>
          <p:nvPr/>
        </p:nvSpPr>
        <p:spPr>
          <a:xfrm>
            <a:off x="6498454" y="3127160"/>
            <a:ext cx="602201" cy="301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abeh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3A5D7DE-0D5A-44F1-A456-3442C9E673D3}"/>
              </a:ext>
            </a:extLst>
          </p:cNvPr>
          <p:cNvSpPr/>
          <p:nvPr/>
        </p:nvSpPr>
        <p:spPr>
          <a:xfrm>
            <a:off x="6498454" y="3504518"/>
            <a:ext cx="602201" cy="301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abeh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5368061-83DE-424F-8F57-CAC58D2B034D}"/>
              </a:ext>
            </a:extLst>
          </p:cNvPr>
          <p:cNvSpPr/>
          <p:nvPr/>
        </p:nvSpPr>
        <p:spPr>
          <a:xfrm>
            <a:off x="6498454" y="3895947"/>
            <a:ext cx="602201" cy="301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abeh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167A3D1-E9EA-4658-8370-99B1A7D73D4B}"/>
              </a:ext>
            </a:extLst>
          </p:cNvPr>
          <p:cNvCxnSpPr>
            <a:cxnSpLocks/>
          </p:cNvCxnSpPr>
          <p:nvPr/>
        </p:nvCxnSpPr>
        <p:spPr>
          <a:xfrm flipV="1">
            <a:off x="1426345" y="3806358"/>
            <a:ext cx="4576045" cy="20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63CC0C-04FC-43F6-8E32-96CFF3FC8A02}"/>
              </a:ext>
            </a:extLst>
          </p:cNvPr>
          <p:cNvCxnSpPr>
            <a:cxnSpLocks/>
          </p:cNvCxnSpPr>
          <p:nvPr/>
        </p:nvCxnSpPr>
        <p:spPr>
          <a:xfrm>
            <a:off x="4862940" y="2548231"/>
            <a:ext cx="1121152" cy="117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170BF56-1CF8-4F8D-B91A-70654464FC26}"/>
              </a:ext>
            </a:extLst>
          </p:cNvPr>
          <p:cNvSpPr txBox="1"/>
          <p:nvPr/>
        </p:nvSpPr>
        <p:spPr>
          <a:xfrm>
            <a:off x="4714043" y="17755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6CD5D63-DB4B-4398-8B14-AE014CE7BB57}"/>
              </a:ext>
            </a:extLst>
          </p:cNvPr>
          <p:cNvSpPr txBox="1"/>
          <p:nvPr/>
        </p:nvSpPr>
        <p:spPr>
          <a:xfrm>
            <a:off x="7004737" y="26921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890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E2ACC-DEDC-404A-8C74-AC5F55E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B30C00-A088-44DB-86D5-ABFBE85FD6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599D42-9DF8-4B44-B9DF-2E1D1937582B}"/>
              </a:ext>
            </a:extLst>
          </p:cNvPr>
          <p:cNvSpPr/>
          <p:nvPr/>
        </p:nvSpPr>
        <p:spPr>
          <a:xfrm>
            <a:off x="435006" y="1775533"/>
            <a:ext cx="1482571" cy="494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8AE059F-7AD7-4CDB-80D3-647392CF082B}"/>
              </a:ext>
            </a:extLst>
          </p:cNvPr>
          <p:cNvSpPr/>
          <p:nvPr/>
        </p:nvSpPr>
        <p:spPr>
          <a:xfrm>
            <a:off x="1016493" y="6135549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D6E79D2-3D42-4D3F-A020-F916137E1B5A}"/>
              </a:ext>
            </a:extLst>
          </p:cNvPr>
          <p:cNvSpPr/>
          <p:nvPr/>
        </p:nvSpPr>
        <p:spPr>
          <a:xfrm>
            <a:off x="1009095" y="5663204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83CA635-C2DC-4AA7-AC98-6AFA32E9868C}"/>
              </a:ext>
            </a:extLst>
          </p:cNvPr>
          <p:cNvSpPr/>
          <p:nvPr/>
        </p:nvSpPr>
        <p:spPr>
          <a:xfrm>
            <a:off x="1012054" y="5190859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DB57247-B735-4DE4-8156-E8C9BA6870EB}"/>
              </a:ext>
            </a:extLst>
          </p:cNvPr>
          <p:cNvSpPr/>
          <p:nvPr/>
        </p:nvSpPr>
        <p:spPr>
          <a:xfrm>
            <a:off x="1009095" y="4684832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716E8F8-73FA-4A74-A45C-B5322EEF4F5F}"/>
              </a:ext>
            </a:extLst>
          </p:cNvPr>
          <p:cNvSpPr/>
          <p:nvPr/>
        </p:nvSpPr>
        <p:spPr>
          <a:xfrm>
            <a:off x="1009095" y="4180193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247AF9F-B97B-4F39-80FE-029D590ADDA9}"/>
              </a:ext>
            </a:extLst>
          </p:cNvPr>
          <p:cNvSpPr/>
          <p:nvPr/>
        </p:nvSpPr>
        <p:spPr>
          <a:xfrm>
            <a:off x="1012054" y="3670322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A5609D8-480E-40C1-B5B8-9B1E1C80DA74}"/>
              </a:ext>
            </a:extLst>
          </p:cNvPr>
          <p:cNvSpPr/>
          <p:nvPr/>
        </p:nvSpPr>
        <p:spPr>
          <a:xfrm>
            <a:off x="1012054" y="3165683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7A29622-A317-49E5-AE65-F28D17C4F9C8}"/>
              </a:ext>
            </a:extLst>
          </p:cNvPr>
          <p:cNvSpPr/>
          <p:nvPr/>
        </p:nvSpPr>
        <p:spPr>
          <a:xfrm>
            <a:off x="1009095" y="2669187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66460D7-2AF3-462B-810A-D8BFD2CDE7E5}"/>
              </a:ext>
            </a:extLst>
          </p:cNvPr>
          <p:cNvSpPr/>
          <p:nvPr/>
        </p:nvSpPr>
        <p:spPr>
          <a:xfrm>
            <a:off x="1012054" y="2185389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6" name="Flussdiagramm: Prozess 25">
            <a:extLst>
              <a:ext uri="{FF2B5EF4-FFF2-40B4-BE49-F238E27FC236}">
                <a16:creationId xmlns:a16="http://schemas.microsoft.com/office/drawing/2014/main" id="{BE679FAA-6011-4D40-9ACC-1973081C3D02}"/>
              </a:ext>
            </a:extLst>
          </p:cNvPr>
          <p:cNvSpPr/>
          <p:nvPr/>
        </p:nvSpPr>
        <p:spPr>
          <a:xfrm>
            <a:off x="3845903" y="2086252"/>
            <a:ext cx="1258757" cy="75448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1309A74-41F7-47BF-8F58-DB0036B8D10F}"/>
              </a:ext>
            </a:extLst>
          </p:cNvPr>
          <p:cNvCxnSpPr/>
          <p:nvPr/>
        </p:nvCxnSpPr>
        <p:spPr>
          <a:xfrm flipV="1">
            <a:off x="1526959" y="2308873"/>
            <a:ext cx="2219418" cy="2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DF9BB7-9E1C-4D5E-9846-29BD22009D71}"/>
              </a:ext>
            </a:extLst>
          </p:cNvPr>
          <p:cNvCxnSpPr>
            <a:cxnSpLocks/>
          </p:cNvCxnSpPr>
          <p:nvPr/>
        </p:nvCxnSpPr>
        <p:spPr>
          <a:xfrm flipV="1">
            <a:off x="1526959" y="2487229"/>
            <a:ext cx="2219418" cy="38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7F59BA-84CE-43E2-B534-0545BF3EFC9C}"/>
              </a:ext>
            </a:extLst>
          </p:cNvPr>
          <p:cNvCxnSpPr>
            <a:cxnSpLocks/>
          </p:cNvCxnSpPr>
          <p:nvPr/>
        </p:nvCxnSpPr>
        <p:spPr>
          <a:xfrm flipV="1">
            <a:off x="1438183" y="2669187"/>
            <a:ext cx="2308194" cy="163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C648DDB3-8F84-47FC-9B43-A46AD6FCF628}"/>
              </a:ext>
            </a:extLst>
          </p:cNvPr>
          <p:cNvSpPr/>
          <p:nvPr/>
        </p:nvSpPr>
        <p:spPr>
          <a:xfrm>
            <a:off x="4475281" y="2336309"/>
            <a:ext cx="505092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</a:t>
            </a:r>
            <a:endParaRPr lang="de-DE" dirty="0"/>
          </a:p>
        </p:txBody>
      </p:sp>
      <p:sp>
        <p:nvSpPr>
          <p:cNvPr id="27" name="Flussdiagramm: Prozess 26">
            <a:extLst>
              <a:ext uri="{FF2B5EF4-FFF2-40B4-BE49-F238E27FC236}">
                <a16:creationId xmlns:a16="http://schemas.microsoft.com/office/drawing/2014/main" id="{0763094D-42E1-4CD6-BA6C-DCDDFE1109FD}"/>
              </a:ext>
            </a:extLst>
          </p:cNvPr>
          <p:cNvSpPr/>
          <p:nvPr/>
        </p:nvSpPr>
        <p:spPr>
          <a:xfrm>
            <a:off x="6056049" y="2971027"/>
            <a:ext cx="1285783" cy="131634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87C19E7-3F39-4328-AF56-9A9D3DD358E4}"/>
              </a:ext>
            </a:extLst>
          </p:cNvPr>
          <p:cNvSpPr/>
          <p:nvPr/>
        </p:nvSpPr>
        <p:spPr>
          <a:xfrm>
            <a:off x="6498454" y="3127160"/>
            <a:ext cx="602201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abeh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3A5D7DE-0D5A-44F1-A456-3442C9E673D3}"/>
              </a:ext>
            </a:extLst>
          </p:cNvPr>
          <p:cNvSpPr/>
          <p:nvPr/>
        </p:nvSpPr>
        <p:spPr>
          <a:xfrm>
            <a:off x="6498454" y="3504518"/>
            <a:ext cx="602201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abeh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167A3D1-E9EA-4658-8370-99B1A7D73D4B}"/>
              </a:ext>
            </a:extLst>
          </p:cNvPr>
          <p:cNvCxnSpPr>
            <a:cxnSpLocks/>
          </p:cNvCxnSpPr>
          <p:nvPr/>
        </p:nvCxnSpPr>
        <p:spPr>
          <a:xfrm flipV="1">
            <a:off x="1426345" y="3806358"/>
            <a:ext cx="4576045" cy="20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63CC0C-04FC-43F6-8E32-96CFF3FC8A02}"/>
              </a:ext>
            </a:extLst>
          </p:cNvPr>
          <p:cNvCxnSpPr>
            <a:cxnSpLocks/>
          </p:cNvCxnSpPr>
          <p:nvPr/>
        </p:nvCxnSpPr>
        <p:spPr>
          <a:xfrm>
            <a:off x="4862940" y="2548231"/>
            <a:ext cx="1121152" cy="117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DC5B5A14-280F-42C4-A693-3029DF923D67}"/>
              </a:ext>
            </a:extLst>
          </p:cNvPr>
          <p:cNvSpPr/>
          <p:nvPr/>
        </p:nvSpPr>
        <p:spPr>
          <a:xfrm>
            <a:off x="6498454" y="3895948"/>
            <a:ext cx="602201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abeh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B890D56-24C1-4F90-B82C-878FACACF0F5}"/>
              </a:ext>
            </a:extLst>
          </p:cNvPr>
          <p:cNvSpPr txBox="1"/>
          <p:nvPr/>
        </p:nvSpPr>
        <p:spPr>
          <a:xfrm>
            <a:off x="4714043" y="17755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A025599-CC8D-43C9-8C49-0CFA206B692C}"/>
              </a:ext>
            </a:extLst>
          </p:cNvPr>
          <p:cNvSpPr txBox="1"/>
          <p:nvPr/>
        </p:nvSpPr>
        <p:spPr>
          <a:xfrm>
            <a:off x="7004737" y="26921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279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E2ACC-DEDC-404A-8C74-AC5F55E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B30C00-A088-44DB-86D5-ABFBE85FD6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599D42-9DF8-4B44-B9DF-2E1D1937582B}"/>
              </a:ext>
            </a:extLst>
          </p:cNvPr>
          <p:cNvSpPr/>
          <p:nvPr/>
        </p:nvSpPr>
        <p:spPr>
          <a:xfrm>
            <a:off x="435006" y="1775533"/>
            <a:ext cx="1482571" cy="494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8AE059F-7AD7-4CDB-80D3-647392CF082B}"/>
              </a:ext>
            </a:extLst>
          </p:cNvPr>
          <p:cNvSpPr/>
          <p:nvPr/>
        </p:nvSpPr>
        <p:spPr>
          <a:xfrm>
            <a:off x="1016493" y="6135549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D6E79D2-3D42-4D3F-A020-F916137E1B5A}"/>
              </a:ext>
            </a:extLst>
          </p:cNvPr>
          <p:cNvSpPr/>
          <p:nvPr/>
        </p:nvSpPr>
        <p:spPr>
          <a:xfrm>
            <a:off x="1009095" y="5663204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83CA635-C2DC-4AA7-AC98-6AFA32E9868C}"/>
              </a:ext>
            </a:extLst>
          </p:cNvPr>
          <p:cNvSpPr/>
          <p:nvPr/>
        </p:nvSpPr>
        <p:spPr>
          <a:xfrm>
            <a:off x="1012054" y="5190859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DB57247-B735-4DE4-8156-E8C9BA6870EB}"/>
              </a:ext>
            </a:extLst>
          </p:cNvPr>
          <p:cNvSpPr/>
          <p:nvPr/>
        </p:nvSpPr>
        <p:spPr>
          <a:xfrm>
            <a:off x="1009095" y="4684832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716E8F8-73FA-4A74-A45C-B5322EEF4F5F}"/>
              </a:ext>
            </a:extLst>
          </p:cNvPr>
          <p:cNvSpPr/>
          <p:nvPr/>
        </p:nvSpPr>
        <p:spPr>
          <a:xfrm>
            <a:off x="1009095" y="4180193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247AF9F-B97B-4F39-80FE-029D590ADDA9}"/>
              </a:ext>
            </a:extLst>
          </p:cNvPr>
          <p:cNvSpPr/>
          <p:nvPr/>
        </p:nvSpPr>
        <p:spPr>
          <a:xfrm>
            <a:off x="1012054" y="3670322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A5609D8-480E-40C1-B5B8-9B1E1C80DA74}"/>
              </a:ext>
            </a:extLst>
          </p:cNvPr>
          <p:cNvSpPr/>
          <p:nvPr/>
        </p:nvSpPr>
        <p:spPr>
          <a:xfrm>
            <a:off x="1012054" y="3165683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7A29622-A317-49E5-AE65-F28D17C4F9C8}"/>
              </a:ext>
            </a:extLst>
          </p:cNvPr>
          <p:cNvSpPr/>
          <p:nvPr/>
        </p:nvSpPr>
        <p:spPr>
          <a:xfrm>
            <a:off x="1009095" y="2669187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66460D7-2AF3-462B-810A-D8BFD2CDE7E5}"/>
              </a:ext>
            </a:extLst>
          </p:cNvPr>
          <p:cNvSpPr/>
          <p:nvPr/>
        </p:nvSpPr>
        <p:spPr>
          <a:xfrm>
            <a:off x="1012054" y="2185389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6" name="Flussdiagramm: Prozess 25">
            <a:extLst>
              <a:ext uri="{FF2B5EF4-FFF2-40B4-BE49-F238E27FC236}">
                <a16:creationId xmlns:a16="http://schemas.microsoft.com/office/drawing/2014/main" id="{BE679FAA-6011-4D40-9ACC-1973081C3D02}"/>
              </a:ext>
            </a:extLst>
          </p:cNvPr>
          <p:cNvSpPr/>
          <p:nvPr/>
        </p:nvSpPr>
        <p:spPr>
          <a:xfrm>
            <a:off x="3845903" y="2086252"/>
            <a:ext cx="1258757" cy="75448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1309A74-41F7-47BF-8F58-DB0036B8D10F}"/>
              </a:ext>
            </a:extLst>
          </p:cNvPr>
          <p:cNvCxnSpPr/>
          <p:nvPr/>
        </p:nvCxnSpPr>
        <p:spPr>
          <a:xfrm flipV="1">
            <a:off x="1526959" y="2308873"/>
            <a:ext cx="2219418" cy="2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DF9BB7-9E1C-4D5E-9846-29BD22009D71}"/>
              </a:ext>
            </a:extLst>
          </p:cNvPr>
          <p:cNvCxnSpPr>
            <a:cxnSpLocks/>
          </p:cNvCxnSpPr>
          <p:nvPr/>
        </p:nvCxnSpPr>
        <p:spPr>
          <a:xfrm flipV="1">
            <a:off x="1526959" y="2487229"/>
            <a:ext cx="2219418" cy="38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7F59BA-84CE-43E2-B534-0545BF3EFC9C}"/>
              </a:ext>
            </a:extLst>
          </p:cNvPr>
          <p:cNvCxnSpPr>
            <a:cxnSpLocks/>
          </p:cNvCxnSpPr>
          <p:nvPr/>
        </p:nvCxnSpPr>
        <p:spPr>
          <a:xfrm flipV="1">
            <a:off x="1438183" y="2669187"/>
            <a:ext cx="2308194" cy="163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C648DDB3-8F84-47FC-9B43-A46AD6FCF628}"/>
              </a:ext>
            </a:extLst>
          </p:cNvPr>
          <p:cNvSpPr/>
          <p:nvPr/>
        </p:nvSpPr>
        <p:spPr>
          <a:xfrm>
            <a:off x="4475280" y="2336309"/>
            <a:ext cx="478459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</a:t>
            </a:r>
            <a:endParaRPr lang="de-DE" dirty="0"/>
          </a:p>
        </p:txBody>
      </p:sp>
      <p:sp>
        <p:nvSpPr>
          <p:cNvPr id="27" name="Flussdiagramm: Prozess 26">
            <a:extLst>
              <a:ext uri="{FF2B5EF4-FFF2-40B4-BE49-F238E27FC236}">
                <a16:creationId xmlns:a16="http://schemas.microsoft.com/office/drawing/2014/main" id="{0763094D-42E1-4CD6-BA6C-DCDDFE1109FD}"/>
              </a:ext>
            </a:extLst>
          </p:cNvPr>
          <p:cNvSpPr/>
          <p:nvPr/>
        </p:nvSpPr>
        <p:spPr>
          <a:xfrm>
            <a:off x="6056049" y="2971027"/>
            <a:ext cx="1285783" cy="131634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87C19E7-3F39-4328-AF56-9A9D3DD358E4}"/>
              </a:ext>
            </a:extLst>
          </p:cNvPr>
          <p:cNvSpPr/>
          <p:nvPr/>
        </p:nvSpPr>
        <p:spPr>
          <a:xfrm>
            <a:off x="6507332" y="3127160"/>
            <a:ext cx="593323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abeh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3A5D7DE-0D5A-44F1-A456-3442C9E673D3}"/>
              </a:ext>
            </a:extLst>
          </p:cNvPr>
          <p:cNvSpPr/>
          <p:nvPr/>
        </p:nvSpPr>
        <p:spPr>
          <a:xfrm>
            <a:off x="6507332" y="3504518"/>
            <a:ext cx="593323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abeh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167A3D1-E9EA-4658-8370-99B1A7D73D4B}"/>
              </a:ext>
            </a:extLst>
          </p:cNvPr>
          <p:cNvCxnSpPr>
            <a:cxnSpLocks/>
          </p:cNvCxnSpPr>
          <p:nvPr/>
        </p:nvCxnSpPr>
        <p:spPr>
          <a:xfrm flipV="1">
            <a:off x="1426345" y="3806358"/>
            <a:ext cx="4576045" cy="20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63CC0C-04FC-43F6-8E32-96CFF3FC8A02}"/>
              </a:ext>
            </a:extLst>
          </p:cNvPr>
          <p:cNvCxnSpPr>
            <a:cxnSpLocks/>
          </p:cNvCxnSpPr>
          <p:nvPr/>
        </p:nvCxnSpPr>
        <p:spPr>
          <a:xfrm>
            <a:off x="4862940" y="2548231"/>
            <a:ext cx="1121152" cy="117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ussdiagramm: Prozess 40">
            <a:extLst>
              <a:ext uri="{FF2B5EF4-FFF2-40B4-BE49-F238E27FC236}">
                <a16:creationId xmlns:a16="http://schemas.microsoft.com/office/drawing/2014/main" id="{810E57DE-DDAB-4CCA-9E07-2624B63ADFE6}"/>
              </a:ext>
            </a:extLst>
          </p:cNvPr>
          <p:cNvSpPr/>
          <p:nvPr/>
        </p:nvSpPr>
        <p:spPr>
          <a:xfrm>
            <a:off x="7814566" y="4684832"/>
            <a:ext cx="1285783" cy="131634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3CC5028-1D0C-47D6-AC3D-72BC1E8000B8}"/>
              </a:ext>
            </a:extLst>
          </p:cNvPr>
          <p:cNvSpPr/>
          <p:nvPr/>
        </p:nvSpPr>
        <p:spPr>
          <a:xfrm>
            <a:off x="8158579" y="4986672"/>
            <a:ext cx="736845" cy="301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abeghi</a:t>
            </a:r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A034CF4-29B0-4A52-83C3-35920BFCCF34}"/>
              </a:ext>
            </a:extLst>
          </p:cNvPr>
          <p:cNvSpPr/>
          <p:nvPr/>
        </p:nvSpPr>
        <p:spPr>
          <a:xfrm>
            <a:off x="8158579" y="5490121"/>
            <a:ext cx="736845" cy="301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abeghi</a:t>
            </a:r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C5B5A14-280F-42C4-A693-3029DF923D67}"/>
              </a:ext>
            </a:extLst>
          </p:cNvPr>
          <p:cNvSpPr/>
          <p:nvPr/>
        </p:nvSpPr>
        <p:spPr>
          <a:xfrm>
            <a:off x="6507332" y="3895948"/>
            <a:ext cx="593323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abeh</a:t>
            </a:r>
            <a:endParaRPr lang="de-DE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F4E8E85-2377-4615-AD98-BC039E510DD0}"/>
              </a:ext>
            </a:extLst>
          </p:cNvPr>
          <p:cNvCxnSpPr>
            <a:cxnSpLocks/>
          </p:cNvCxnSpPr>
          <p:nvPr/>
        </p:nvCxnSpPr>
        <p:spPr>
          <a:xfrm>
            <a:off x="7118953" y="3701350"/>
            <a:ext cx="677315" cy="128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CA05EA2-180C-4472-838F-B2898D518E05}"/>
              </a:ext>
            </a:extLst>
          </p:cNvPr>
          <p:cNvCxnSpPr>
            <a:cxnSpLocks/>
          </p:cNvCxnSpPr>
          <p:nvPr/>
        </p:nvCxnSpPr>
        <p:spPr>
          <a:xfrm>
            <a:off x="7097103" y="4158784"/>
            <a:ext cx="677315" cy="9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43DFC8B-101E-4646-8849-9FF481C45DBE}"/>
              </a:ext>
            </a:extLst>
          </p:cNvPr>
          <p:cNvCxnSpPr>
            <a:cxnSpLocks/>
          </p:cNvCxnSpPr>
          <p:nvPr/>
        </p:nvCxnSpPr>
        <p:spPr>
          <a:xfrm flipV="1">
            <a:off x="1438183" y="5641041"/>
            <a:ext cx="6336235" cy="64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F3D259F-5DE8-4FB2-984B-E0DBDAC358AC}"/>
              </a:ext>
            </a:extLst>
          </p:cNvPr>
          <p:cNvCxnSpPr>
            <a:cxnSpLocks/>
          </p:cNvCxnSpPr>
          <p:nvPr/>
        </p:nvCxnSpPr>
        <p:spPr>
          <a:xfrm flipV="1">
            <a:off x="1438183" y="5341779"/>
            <a:ext cx="6336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9B6C568-6AFC-47EA-AAB3-F5B79C6B5603}"/>
              </a:ext>
            </a:extLst>
          </p:cNvPr>
          <p:cNvSpPr txBox="1"/>
          <p:nvPr/>
        </p:nvSpPr>
        <p:spPr>
          <a:xfrm>
            <a:off x="4714043" y="17755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8128E9B-655E-4EBF-B3FB-64E22B6E57BC}"/>
              </a:ext>
            </a:extLst>
          </p:cNvPr>
          <p:cNvSpPr txBox="1"/>
          <p:nvPr/>
        </p:nvSpPr>
        <p:spPr>
          <a:xfrm>
            <a:off x="7004737" y="26921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A2FAFE4-83AA-472D-978E-9B929B90AB71}"/>
              </a:ext>
            </a:extLst>
          </p:cNvPr>
          <p:cNvSpPr txBox="1"/>
          <p:nvPr/>
        </p:nvSpPr>
        <p:spPr>
          <a:xfrm>
            <a:off x="8815472" y="4374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4786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E2ACC-DEDC-404A-8C74-AC5F55E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B30C00-A088-44DB-86D5-ABFBE85FD6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599D42-9DF8-4B44-B9DF-2E1D1937582B}"/>
              </a:ext>
            </a:extLst>
          </p:cNvPr>
          <p:cNvSpPr/>
          <p:nvPr/>
        </p:nvSpPr>
        <p:spPr>
          <a:xfrm>
            <a:off x="435006" y="1775533"/>
            <a:ext cx="1482571" cy="494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8AE059F-7AD7-4CDB-80D3-647392CF082B}"/>
              </a:ext>
            </a:extLst>
          </p:cNvPr>
          <p:cNvSpPr/>
          <p:nvPr/>
        </p:nvSpPr>
        <p:spPr>
          <a:xfrm>
            <a:off x="1016493" y="6135549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D6E79D2-3D42-4D3F-A020-F916137E1B5A}"/>
              </a:ext>
            </a:extLst>
          </p:cNvPr>
          <p:cNvSpPr/>
          <p:nvPr/>
        </p:nvSpPr>
        <p:spPr>
          <a:xfrm>
            <a:off x="1009095" y="5663204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83CA635-C2DC-4AA7-AC98-6AFA32E9868C}"/>
              </a:ext>
            </a:extLst>
          </p:cNvPr>
          <p:cNvSpPr/>
          <p:nvPr/>
        </p:nvSpPr>
        <p:spPr>
          <a:xfrm>
            <a:off x="1012054" y="5190859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DB57247-B735-4DE4-8156-E8C9BA6870EB}"/>
              </a:ext>
            </a:extLst>
          </p:cNvPr>
          <p:cNvSpPr/>
          <p:nvPr/>
        </p:nvSpPr>
        <p:spPr>
          <a:xfrm>
            <a:off x="1009095" y="4684832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716E8F8-73FA-4A74-A45C-B5322EEF4F5F}"/>
              </a:ext>
            </a:extLst>
          </p:cNvPr>
          <p:cNvSpPr/>
          <p:nvPr/>
        </p:nvSpPr>
        <p:spPr>
          <a:xfrm>
            <a:off x="1009095" y="4180193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247AF9F-B97B-4F39-80FE-029D590ADDA9}"/>
              </a:ext>
            </a:extLst>
          </p:cNvPr>
          <p:cNvSpPr/>
          <p:nvPr/>
        </p:nvSpPr>
        <p:spPr>
          <a:xfrm>
            <a:off x="1012054" y="3670322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A5609D8-480E-40C1-B5B8-9B1E1C80DA74}"/>
              </a:ext>
            </a:extLst>
          </p:cNvPr>
          <p:cNvSpPr/>
          <p:nvPr/>
        </p:nvSpPr>
        <p:spPr>
          <a:xfrm>
            <a:off x="1012054" y="3165683"/>
            <a:ext cx="328474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7A29622-A317-49E5-AE65-F28D17C4F9C8}"/>
              </a:ext>
            </a:extLst>
          </p:cNvPr>
          <p:cNvSpPr/>
          <p:nvPr/>
        </p:nvSpPr>
        <p:spPr>
          <a:xfrm>
            <a:off x="1009095" y="2669187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66460D7-2AF3-462B-810A-D8BFD2CDE7E5}"/>
              </a:ext>
            </a:extLst>
          </p:cNvPr>
          <p:cNvSpPr/>
          <p:nvPr/>
        </p:nvSpPr>
        <p:spPr>
          <a:xfrm>
            <a:off x="1012054" y="2185389"/>
            <a:ext cx="328474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6" name="Flussdiagramm: Prozess 25">
            <a:extLst>
              <a:ext uri="{FF2B5EF4-FFF2-40B4-BE49-F238E27FC236}">
                <a16:creationId xmlns:a16="http://schemas.microsoft.com/office/drawing/2014/main" id="{BE679FAA-6011-4D40-9ACC-1973081C3D02}"/>
              </a:ext>
            </a:extLst>
          </p:cNvPr>
          <p:cNvSpPr/>
          <p:nvPr/>
        </p:nvSpPr>
        <p:spPr>
          <a:xfrm>
            <a:off x="3845903" y="2086252"/>
            <a:ext cx="1258757" cy="75448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1309A74-41F7-47BF-8F58-DB0036B8D10F}"/>
              </a:ext>
            </a:extLst>
          </p:cNvPr>
          <p:cNvCxnSpPr/>
          <p:nvPr/>
        </p:nvCxnSpPr>
        <p:spPr>
          <a:xfrm flipV="1">
            <a:off x="1526959" y="2308873"/>
            <a:ext cx="2219418" cy="2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DF9BB7-9E1C-4D5E-9846-29BD22009D71}"/>
              </a:ext>
            </a:extLst>
          </p:cNvPr>
          <p:cNvCxnSpPr>
            <a:cxnSpLocks/>
          </p:cNvCxnSpPr>
          <p:nvPr/>
        </p:nvCxnSpPr>
        <p:spPr>
          <a:xfrm flipV="1">
            <a:off x="1526959" y="2487229"/>
            <a:ext cx="2219418" cy="38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7F59BA-84CE-43E2-B534-0545BF3EFC9C}"/>
              </a:ext>
            </a:extLst>
          </p:cNvPr>
          <p:cNvCxnSpPr>
            <a:cxnSpLocks/>
          </p:cNvCxnSpPr>
          <p:nvPr/>
        </p:nvCxnSpPr>
        <p:spPr>
          <a:xfrm flipV="1">
            <a:off x="1438183" y="2669187"/>
            <a:ext cx="2308194" cy="163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C648DDB3-8F84-47FC-9B43-A46AD6FCF628}"/>
              </a:ext>
            </a:extLst>
          </p:cNvPr>
          <p:cNvSpPr/>
          <p:nvPr/>
        </p:nvSpPr>
        <p:spPr>
          <a:xfrm>
            <a:off x="4475280" y="2336309"/>
            <a:ext cx="478459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</a:t>
            </a:r>
            <a:endParaRPr lang="de-DE" dirty="0"/>
          </a:p>
        </p:txBody>
      </p:sp>
      <p:sp>
        <p:nvSpPr>
          <p:cNvPr id="27" name="Flussdiagramm: Prozess 26">
            <a:extLst>
              <a:ext uri="{FF2B5EF4-FFF2-40B4-BE49-F238E27FC236}">
                <a16:creationId xmlns:a16="http://schemas.microsoft.com/office/drawing/2014/main" id="{0763094D-42E1-4CD6-BA6C-DCDDFE1109FD}"/>
              </a:ext>
            </a:extLst>
          </p:cNvPr>
          <p:cNvSpPr/>
          <p:nvPr/>
        </p:nvSpPr>
        <p:spPr>
          <a:xfrm>
            <a:off x="6056049" y="2971027"/>
            <a:ext cx="1285783" cy="131634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87C19E7-3F39-4328-AF56-9A9D3DD358E4}"/>
              </a:ext>
            </a:extLst>
          </p:cNvPr>
          <p:cNvSpPr/>
          <p:nvPr/>
        </p:nvSpPr>
        <p:spPr>
          <a:xfrm>
            <a:off x="6507332" y="3127160"/>
            <a:ext cx="593323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abeh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3A5D7DE-0D5A-44F1-A456-3442C9E673D3}"/>
              </a:ext>
            </a:extLst>
          </p:cNvPr>
          <p:cNvSpPr/>
          <p:nvPr/>
        </p:nvSpPr>
        <p:spPr>
          <a:xfrm>
            <a:off x="6507332" y="3504518"/>
            <a:ext cx="593323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abeh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167A3D1-E9EA-4658-8370-99B1A7D73D4B}"/>
              </a:ext>
            </a:extLst>
          </p:cNvPr>
          <p:cNvCxnSpPr>
            <a:cxnSpLocks/>
          </p:cNvCxnSpPr>
          <p:nvPr/>
        </p:nvCxnSpPr>
        <p:spPr>
          <a:xfrm flipV="1">
            <a:off x="1426345" y="3806358"/>
            <a:ext cx="4576045" cy="20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63CC0C-04FC-43F6-8E32-96CFF3FC8A02}"/>
              </a:ext>
            </a:extLst>
          </p:cNvPr>
          <p:cNvCxnSpPr>
            <a:cxnSpLocks/>
          </p:cNvCxnSpPr>
          <p:nvPr/>
        </p:nvCxnSpPr>
        <p:spPr>
          <a:xfrm>
            <a:off x="4862940" y="2548231"/>
            <a:ext cx="1121152" cy="117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ussdiagramm: Prozess 40">
            <a:extLst>
              <a:ext uri="{FF2B5EF4-FFF2-40B4-BE49-F238E27FC236}">
                <a16:creationId xmlns:a16="http://schemas.microsoft.com/office/drawing/2014/main" id="{810E57DE-DDAB-4CCA-9E07-2624B63ADFE6}"/>
              </a:ext>
            </a:extLst>
          </p:cNvPr>
          <p:cNvSpPr/>
          <p:nvPr/>
        </p:nvSpPr>
        <p:spPr>
          <a:xfrm>
            <a:off x="7814566" y="4684832"/>
            <a:ext cx="1285783" cy="131634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3CC5028-1D0C-47D6-AC3D-72BC1E8000B8}"/>
              </a:ext>
            </a:extLst>
          </p:cNvPr>
          <p:cNvSpPr/>
          <p:nvPr/>
        </p:nvSpPr>
        <p:spPr>
          <a:xfrm>
            <a:off x="8158579" y="4986672"/>
            <a:ext cx="736845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abeghi</a:t>
            </a:r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A034CF4-29B0-4A52-83C3-35920BFCCF34}"/>
              </a:ext>
            </a:extLst>
          </p:cNvPr>
          <p:cNvSpPr/>
          <p:nvPr/>
        </p:nvSpPr>
        <p:spPr>
          <a:xfrm>
            <a:off x="8158579" y="5490121"/>
            <a:ext cx="736845" cy="30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abeghi</a:t>
            </a:r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C5B5A14-280F-42C4-A693-3029DF923D67}"/>
              </a:ext>
            </a:extLst>
          </p:cNvPr>
          <p:cNvSpPr/>
          <p:nvPr/>
        </p:nvSpPr>
        <p:spPr>
          <a:xfrm>
            <a:off x="6507332" y="3895948"/>
            <a:ext cx="593323" cy="30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abeh</a:t>
            </a:r>
            <a:endParaRPr lang="de-DE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F4E8E85-2377-4615-AD98-BC039E510DD0}"/>
              </a:ext>
            </a:extLst>
          </p:cNvPr>
          <p:cNvCxnSpPr>
            <a:cxnSpLocks/>
          </p:cNvCxnSpPr>
          <p:nvPr/>
        </p:nvCxnSpPr>
        <p:spPr>
          <a:xfrm>
            <a:off x="7118953" y="3701350"/>
            <a:ext cx="677315" cy="128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CA05EA2-180C-4472-838F-B2898D518E05}"/>
              </a:ext>
            </a:extLst>
          </p:cNvPr>
          <p:cNvCxnSpPr>
            <a:cxnSpLocks/>
          </p:cNvCxnSpPr>
          <p:nvPr/>
        </p:nvCxnSpPr>
        <p:spPr>
          <a:xfrm>
            <a:off x="7097103" y="4158784"/>
            <a:ext cx="677315" cy="9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43DFC8B-101E-4646-8849-9FF481C45DBE}"/>
              </a:ext>
            </a:extLst>
          </p:cNvPr>
          <p:cNvCxnSpPr>
            <a:cxnSpLocks/>
          </p:cNvCxnSpPr>
          <p:nvPr/>
        </p:nvCxnSpPr>
        <p:spPr>
          <a:xfrm flipV="1">
            <a:off x="1438183" y="5641041"/>
            <a:ext cx="6336235" cy="64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F3D259F-5DE8-4FB2-984B-E0DBDAC358AC}"/>
              </a:ext>
            </a:extLst>
          </p:cNvPr>
          <p:cNvCxnSpPr>
            <a:cxnSpLocks/>
          </p:cNvCxnSpPr>
          <p:nvPr/>
        </p:nvCxnSpPr>
        <p:spPr>
          <a:xfrm flipV="1">
            <a:off x="1438183" y="5341779"/>
            <a:ext cx="6336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6F06CA6-C763-46B9-AED4-196B4973EAEF}"/>
              </a:ext>
            </a:extLst>
          </p:cNvPr>
          <p:cNvSpPr txBox="1"/>
          <p:nvPr/>
        </p:nvSpPr>
        <p:spPr>
          <a:xfrm>
            <a:off x="4714043" y="17755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476B4C-B5CE-4664-9A62-CCAFCB6DAED6}"/>
              </a:ext>
            </a:extLst>
          </p:cNvPr>
          <p:cNvSpPr txBox="1"/>
          <p:nvPr/>
        </p:nvSpPr>
        <p:spPr>
          <a:xfrm>
            <a:off x="7004737" y="26921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296B54B-22B7-4ED7-8834-08549CC481F6}"/>
              </a:ext>
            </a:extLst>
          </p:cNvPr>
          <p:cNvSpPr txBox="1"/>
          <p:nvPr/>
        </p:nvSpPr>
        <p:spPr>
          <a:xfrm>
            <a:off x="8815472" y="4374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382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Calls – Send Money</a:t>
            </a:r>
            <a:endParaRPr dirty="0"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70CC76-4970-416E-895E-B494D90E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21" y="963145"/>
            <a:ext cx="10888871" cy="53932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Calls – Send Money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9596CB8-879A-4AC0-A40F-30D8DA8FE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75" y="1232338"/>
            <a:ext cx="6754380" cy="51240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Chapter-Overview</a:t>
            </a:r>
            <a:endParaRPr dirty="0"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900" cy="52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SzPts val="2400"/>
              <a:buChar char="•"/>
            </a:pPr>
            <a:r>
              <a:rPr lang="de-DE" sz="2400" dirty="0"/>
              <a:t>Module-</a:t>
            </a:r>
            <a:r>
              <a:rPr lang="de-DE" sz="2400" dirty="0" err="1"/>
              <a:t>Overview</a:t>
            </a:r>
            <a:endParaRPr lang="de-DE" sz="2400" dirty="0"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SzPts val="2400"/>
              <a:buChar char="•"/>
            </a:pPr>
            <a:r>
              <a:rPr lang="de-DE" sz="2400" dirty="0"/>
              <a:t>Interfaces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SzPts val="2400"/>
              <a:buChar char="•"/>
            </a:pPr>
            <a:r>
              <a:rPr lang="de-DE" sz="2400" dirty="0" err="1"/>
              <a:t>Datastructure</a:t>
            </a:r>
            <a:endParaRPr lang="de-DE" sz="2400" dirty="0"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SzPts val="2400"/>
              <a:buChar char="•"/>
            </a:pPr>
            <a:r>
              <a:rPr lang="de-DE" sz="2400" dirty="0" err="1"/>
              <a:t>Example</a:t>
            </a:r>
            <a:r>
              <a:rPr lang="de-DE" sz="2400" dirty="0"/>
              <a:t> Calls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SzPts val="2400"/>
              <a:buChar char="•"/>
            </a:pPr>
            <a:r>
              <a:rPr lang="de-DE" sz="2400" dirty="0" err="1"/>
              <a:t>Changes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original ABC-</a:t>
            </a:r>
            <a:r>
              <a:rPr lang="de-DE" sz="2400" dirty="0" err="1"/>
              <a:t>protocol</a:t>
            </a:r>
            <a:endParaRPr lang="de-DE" sz="2400" dirty="0"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SzPts val="2400"/>
              <a:buChar char="•"/>
            </a:pPr>
            <a:r>
              <a:rPr lang="de-DE" sz="2400" dirty="0"/>
              <a:t>Special-Cases:</a:t>
            </a:r>
          </a:p>
          <a:p>
            <a:pPr lvl="1" indent="-381000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SzPts val="2400"/>
            </a:pPr>
            <a:r>
              <a:rPr lang="de-DE" sz="2000" dirty="0" err="1"/>
              <a:t>Pending</a:t>
            </a:r>
            <a:r>
              <a:rPr lang="de-DE" sz="2000" dirty="0"/>
              <a:t> Transactions</a:t>
            </a:r>
          </a:p>
          <a:p>
            <a:pPr lvl="1" indent="-381000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SzPts val="2400"/>
            </a:pPr>
            <a:r>
              <a:rPr lang="de-DE" sz="2000" dirty="0" err="1"/>
              <a:t>Orphaned</a:t>
            </a:r>
            <a:r>
              <a:rPr lang="de-DE" sz="2000" dirty="0"/>
              <a:t> Nodes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Calls – Send Money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61A6A4-3CF4-4596-96E0-1C2B48D0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93" y="1009923"/>
            <a:ext cx="632548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76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500" cy="63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Calls – Send Money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2AC155-0504-4CAD-9544-3DDCB688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60" y="2446847"/>
            <a:ext cx="8422690" cy="27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20179-DB9A-4D75-B3C5-97218514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Queues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7A0963-E4F5-4402-BD14-5A19111DB7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F44E8B-56E1-4636-868A-DC75321F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23" y="1031347"/>
            <a:ext cx="4319125" cy="524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35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0CE9C-AC38-4AE3-AA97-EB1FDB90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B3F1C1-DA7F-4912-B2D0-AC89132BA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0E882E-5A77-448C-B7B9-D38CECDBE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Incentive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Checkpoints</a:t>
            </a:r>
          </a:p>
          <a:p>
            <a:r>
              <a:rPr lang="de-DE" dirty="0">
                <a:sym typeface="Wingdings" panose="05000000000000000000" pitchFamily="2" charset="2"/>
              </a:rPr>
              <a:t>Stake </a:t>
            </a:r>
            <a:r>
              <a:rPr lang="de-DE" dirty="0" err="1">
                <a:sym typeface="Wingdings" panose="05000000000000000000" pitchFamily="2" charset="2"/>
              </a:rPr>
              <a:t>Recalculation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new</a:t>
            </a:r>
            <a:r>
              <a:rPr lang="de-DE" dirty="0">
                <a:sym typeface="Wingdings" panose="05000000000000000000" pitchFamily="2" charset="2"/>
              </a:rPr>
              <a:t> Checkpoints</a:t>
            </a:r>
          </a:p>
          <a:p>
            <a:pPr marL="11430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Reduction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Network Traffic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„</a:t>
            </a:r>
            <a:r>
              <a:rPr lang="de-DE" dirty="0" err="1">
                <a:sym typeface="Wingdings" panose="05000000000000000000" pitchFamily="2" charset="2"/>
              </a:rPr>
              <a:t>negligible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small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values</a:t>
            </a:r>
            <a:endParaRPr lang="de-DE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Checkpoints do not </a:t>
            </a:r>
            <a:r>
              <a:rPr lang="de-DE" dirty="0" err="1">
                <a:sym typeface="Wingdings" panose="05000000000000000000" pitchFamily="2" charset="2"/>
              </a:rPr>
              <a:t>include</a:t>
            </a:r>
            <a:r>
              <a:rPr lang="de-DE" dirty="0">
                <a:sym typeface="Wingdings" panose="05000000000000000000" pitchFamily="2" charset="2"/>
              </a:rPr>
              <a:t> all </a:t>
            </a:r>
            <a:r>
              <a:rPr lang="de-DE" dirty="0" err="1">
                <a:sym typeface="Wingdings" panose="05000000000000000000" pitchFamily="2" charset="2"/>
              </a:rPr>
              <a:t>unspent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Wallets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utxos</a:t>
            </a:r>
            <a:r>
              <a:rPr lang="de-DE" dirty="0">
                <a:sym typeface="Wingdings" panose="05000000000000000000" pitchFamily="2" charset="2"/>
              </a:rPr>
              <a:t>),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UTXOs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incentives</a:t>
            </a:r>
            <a:r>
              <a:rPr lang="de-DE" dirty="0">
                <a:sym typeface="Wingdings" panose="05000000000000000000" pitchFamily="2" charset="2"/>
              </a:rPr>
              <a:t>. Transactions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all </a:t>
            </a:r>
            <a:r>
              <a:rPr lang="de-DE" dirty="0" err="1">
                <a:sym typeface="Wingdings" panose="05000000000000000000" pitchFamily="2" charset="2"/>
              </a:rPr>
              <a:t>other</a:t>
            </a:r>
            <a:r>
              <a:rPr lang="de-DE" dirty="0">
                <a:sym typeface="Wingdings" panose="05000000000000000000" pitchFamily="2" charset="2"/>
              </a:rPr>
              <a:t> UTXOs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further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saved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until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spent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580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F741F-AA10-41B0-97E4-83CBC2EB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Special Cases – </a:t>
            </a:r>
            <a:r>
              <a:rPr lang="de-DE" dirty="0" err="1"/>
              <a:t>Pending</a:t>
            </a:r>
            <a:r>
              <a:rPr lang="de-DE" dirty="0"/>
              <a:t> Transactions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22E167A-034E-4B3B-8911-2DAD4AA76B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61A52E-8F47-4A74-949C-AF3B2ED2E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Transactions,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confirmed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pending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r>
              <a:rPr lang="de-DE" dirty="0"/>
              <a:t>Agent will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Pending</a:t>
            </a:r>
            <a:r>
              <a:rPr lang="de-DE" dirty="0"/>
              <a:t> Transactions in a </a:t>
            </a:r>
            <a:r>
              <a:rPr lang="de-DE" dirty="0" err="1"/>
              <a:t>checklist</a:t>
            </a:r>
            <a:r>
              <a:rPr lang="de-DE" dirty="0"/>
              <a:t> after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  <a:p>
            <a:r>
              <a:rPr lang="de-DE" dirty="0"/>
              <a:t>Other </a:t>
            </a:r>
            <a:r>
              <a:rPr lang="de-DE" dirty="0" err="1"/>
              <a:t>Agents</a:t>
            </a:r>
            <a:r>
              <a:rPr lang="de-DE" dirty="0"/>
              <a:t> will </a:t>
            </a:r>
          </a:p>
          <a:p>
            <a:pPr lvl="1"/>
            <a:r>
              <a:rPr lang="de-DE" dirty="0"/>
              <a:t>A) Create an </a:t>
            </a:r>
            <a:r>
              <a:rPr lang="de-DE" dirty="0" err="1"/>
              <a:t>Acknowledgement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Transaction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Transaction </a:t>
            </a:r>
            <a:r>
              <a:rPr lang="de-DE" dirty="0" err="1"/>
              <a:t>is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1"/>
            <a:r>
              <a:rPr lang="de-DE" dirty="0"/>
              <a:t>B) </a:t>
            </a:r>
            <a:r>
              <a:rPr lang="de-DE" dirty="0" err="1"/>
              <a:t>Resend</a:t>
            </a:r>
            <a:r>
              <a:rPr lang="de-DE" dirty="0"/>
              <a:t> all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Acknowledgements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Transaction </a:t>
            </a:r>
          </a:p>
        </p:txBody>
      </p:sp>
    </p:spTree>
    <p:extLst>
      <p:ext uri="{BB962C8B-B14F-4D97-AF65-F5344CB8AC3E}">
        <p14:creationId xmlns:p14="http://schemas.microsoft.com/office/powerpoint/2010/main" val="420514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1195A-E2D0-424D-BA4E-8B159A79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Special Cases – </a:t>
            </a:r>
            <a:r>
              <a:rPr lang="de-DE" dirty="0" err="1"/>
              <a:t>Orphaned</a:t>
            </a:r>
            <a:r>
              <a:rPr lang="de-DE" dirty="0"/>
              <a:t> Nodes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887DAEA-E133-4A7F-B884-12DBA16EAB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ADFD53-DF16-40AA-AAE2-01F71B041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Nodes (</a:t>
            </a:r>
            <a:r>
              <a:rPr lang="de-DE" dirty="0" err="1"/>
              <a:t>Ack</a:t>
            </a:r>
            <a:r>
              <a:rPr lang="de-DE" dirty="0"/>
              <a:t>, </a:t>
            </a:r>
            <a:r>
              <a:rPr lang="de-DE" dirty="0" err="1"/>
              <a:t>Txn</a:t>
            </a:r>
            <a:r>
              <a:rPr lang="de-DE" dirty="0"/>
              <a:t>)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parents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orphan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orphan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repeatedly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parents</a:t>
            </a:r>
            <a:r>
              <a:rPr lang="de-DE" dirty="0"/>
              <a:t> and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</a:t>
            </a:r>
            <a:r>
              <a:rPr lang="de-DE" dirty="0" err="1"/>
              <a:t>by</a:t>
            </a:r>
            <a:r>
              <a:rPr lang="de-DE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33624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3F24-6DE7-4A7E-96D8-E7E039FB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Replay </a:t>
            </a:r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20AD06-048E-45FC-A707-88BCF71B2A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B9CB0E-0965-4D60-BF29-7D707369E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last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not </a:t>
            </a:r>
            <a:r>
              <a:rPr lang="de-DE" dirty="0" err="1"/>
              <a:t>up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-date </a:t>
            </a:r>
            <a:r>
              <a:rPr lang="de-DE" dirty="0" err="1"/>
              <a:t>anymore</a:t>
            </a:r>
            <a:endParaRPr lang="de-DE" dirty="0"/>
          </a:p>
          <a:p>
            <a:r>
              <a:rPr lang="de-DE" dirty="0"/>
              <a:t>After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DAG </a:t>
            </a:r>
            <a:r>
              <a:rPr lang="de-DE" dirty="0" err="1"/>
              <a:t>the</a:t>
            </a:r>
            <a:r>
              <a:rPr lang="de-DE" dirty="0"/>
              <a:t> Agent will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Checkpoint</a:t>
            </a:r>
          </a:p>
          <a:p>
            <a:r>
              <a:rPr lang="de-DE" dirty="0"/>
              <a:t>After </a:t>
            </a:r>
            <a:r>
              <a:rPr lang="de-DE" dirty="0" err="1"/>
              <a:t>the</a:t>
            </a:r>
            <a:r>
              <a:rPr lang="de-DE" dirty="0"/>
              <a:t> Checkpoint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injected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Agent </a:t>
            </a:r>
            <a:r>
              <a:rPr lang="de-DE" dirty="0" err="1"/>
              <a:t>sends</a:t>
            </a:r>
            <a:r>
              <a:rPr lang="de-DE" dirty="0"/>
              <a:t> an </a:t>
            </a:r>
            <a:r>
              <a:rPr lang="de-DE" dirty="0" err="1"/>
              <a:t>Unspent</a:t>
            </a:r>
            <a:r>
              <a:rPr lang="de-DE" dirty="0"/>
              <a:t>-Wallet-Request and all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UTXOs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</a:t>
            </a:r>
          </a:p>
          <a:p>
            <a:r>
              <a:rPr lang="de-DE" dirty="0"/>
              <a:t>Remote </a:t>
            </a:r>
            <a:r>
              <a:rPr lang="de-DE" dirty="0" err="1"/>
              <a:t>Agents</a:t>
            </a:r>
            <a:r>
              <a:rPr lang="de-DE" dirty="0"/>
              <a:t> will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UTXOs and </a:t>
            </a:r>
            <a:r>
              <a:rPr lang="de-DE" dirty="0" err="1"/>
              <a:t>the</a:t>
            </a:r>
            <a:r>
              <a:rPr lang="de-DE" dirty="0"/>
              <a:t> Agent </a:t>
            </a:r>
            <a:r>
              <a:rPr lang="de-DE" dirty="0" err="1"/>
              <a:t>can</a:t>
            </a:r>
            <a:r>
              <a:rPr lang="de-DE" dirty="0"/>
              <a:t> update </a:t>
            </a:r>
            <a:r>
              <a:rPr lang="de-DE" dirty="0" err="1"/>
              <a:t>his</a:t>
            </a:r>
            <a:r>
              <a:rPr lang="de-DE" dirty="0"/>
              <a:t> own DAG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parents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Orphan</a:t>
            </a:r>
            <a:r>
              <a:rPr lang="de-DE" dirty="0"/>
              <a:t> and </a:t>
            </a:r>
            <a:r>
              <a:rPr lang="de-DE" dirty="0" err="1"/>
              <a:t>Pending</a:t>
            </a:r>
            <a:r>
              <a:rPr lang="de-DE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1469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A7AE5C7F-57F5-4B4F-ACCB-667B4E95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34" y="928206"/>
            <a:ext cx="6552420" cy="5793269"/>
          </a:xfrm>
          <a:prstGeom prst="rect">
            <a:avLst/>
          </a:prstGeom>
        </p:spPr>
      </p:pic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438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Module-Overview</a:t>
            </a:r>
            <a:endParaRPr dirty="0"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Folienzoom 10">
                <a:extLst>
                  <a:ext uri="{FF2B5EF4-FFF2-40B4-BE49-F238E27FC236}">
                    <a16:creationId xmlns:a16="http://schemas.microsoft.com/office/drawing/2014/main" id="{C3F4E5FD-9DF5-4E78-B470-392EFAFD41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5869913"/>
                  </p:ext>
                </p:extLst>
              </p:nvPr>
            </p:nvGraphicFramePr>
            <p:xfrm>
              <a:off x="3472093" y="1686738"/>
              <a:ext cx="318672" cy="318672"/>
            </p:xfrm>
            <a:graphic>
              <a:graphicData uri="http://schemas.microsoft.com/office/powerpoint/2016/slidezoom">
                <pslz:sldZm>
                  <pslz:sldZmObj sldId="283" cId="2626453809">
                    <pslz:zmPr id="{F496F49B-534F-4A24-B3CE-820AB7810B61}" returnToParent="0" imageType="cover" transitionDur="1000">
                      <p166:blipFill xmlns:p166="http://schemas.microsoft.com/office/powerpoint/2016/6/main"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672" cy="3186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Folienzoom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3F4E5FD-9DF5-4E78-B470-392EFAFD41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72093" y="1686738"/>
                <a:ext cx="318672" cy="3186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Folienzoom 12">
                <a:extLst>
                  <a:ext uri="{FF2B5EF4-FFF2-40B4-BE49-F238E27FC236}">
                    <a16:creationId xmlns:a16="http://schemas.microsoft.com/office/drawing/2014/main" id="{B880056A-2AC7-44CE-8190-96B40A58F3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7152993"/>
                  </p:ext>
                </p:extLst>
              </p:nvPr>
            </p:nvGraphicFramePr>
            <p:xfrm>
              <a:off x="5300893" y="4701659"/>
              <a:ext cx="358613" cy="358613"/>
            </p:xfrm>
            <a:graphic>
              <a:graphicData uri="http://schemas.microsoft.com/office/powerpoint/2016/slidezoom">
                <pslz:sldZm>
                  <pslz:sldZmObj sldId="284" cId="1583330478">
                    <pslz:zmPr id="{5ACE36FC-CB56-406F-BF36-E6AC44C480B6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613" cy="3586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Folienzoom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880056A-2AC7-44CE-8190-96B40A58F3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00893" y="4701659"/>
                <a:ext cx="358613" cy="3586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487507-B40B-4BA9-B8F3-C0FA9E255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165345-CE29-42C6-9264-362C4826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8" y="136525"/>
            <a:ext cx="11992824" cy="1060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5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487507-B40B-4BA9-B8F3-C0FA9E255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70C815-B7B6-4FCA-9441-CDE01F8C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-2838754"/>
            <a:ext cx="10813002" cy="95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3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0370-5D7A-4649-AF8A-078F605D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Interfaces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3A21F-99C6-DD46-8CD1-BD2D89015F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A0D49-06B8-F546-AB93-476245414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en-US" dirty="0"/>
          </a:p>
          <a:p>
            <a:pPr marL="571500" lvl="1" indent="0">
              <a:spcAft>
                <a:spcPts val="1200"/>
              </a:spcAft>
              <a:buNone/>
            </a:pPr>
            <a:endParaRPr lang="en-DE" dirty="0"/>
          </a:p>
          <a:p>
            <a:pPr lvl="1">
              <a:spcAft>
                <a:spcPts val="1200"/>
              </a:spcAft>
            </a:pPr>
            <a:endParaRPr lang="en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849DDD-ABBA-4BDC-945A-341AAFB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49" y="1448719"/>
            <a:ext cx="9125104" cy="498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1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0DDF8-D577-441F-91B0-BE32F408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Datastructures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AD1AD44-A03D-4F70-BF69-A5AFE9D823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129815-FE93-4341-B389-6E370730C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Folienzoom 11">
                <a:extLst>
                  <a:ext uri="{FF2B5EF4-FFF2-40B4-BE49-F238E27FC236}">
                    <a16:creationId xmlns:a16="http://schemas.microsoft.com/office/drawing/2014/main" id="{66D8D756-CEE9-41D4-8BE8-9BAFD110EC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6625703"/>
                  </p:ext>
                </p:extLst>
              </p:nvPr>
            </p:nvGraphicFramePr>
            <p:xfrm>
              <a:off x="1088279" y="1114147"/>
              <a:ext cx="4071890" cy="2290438"/>
            </p:xfrm>
            <a:graphic>
              <a:graphicData uri="http://schemas.microsoft.com/office/powerpoint/2016/slidezoom">
                <pslz:sldZm>
                  <pslz:sldZmObj sldId="287" cId="3329296153">
                    <pslz:zmPr id="{3075B027-E62D-49A4-822C-EDEC67F8708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71890" cy="22904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Folien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D8D756-CEE9-41D4-8BE8-9BAFD110EC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8279" y="1114147"/>
                <a:ext cx="4071890" cy="22904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Folienzoom 13">
                <a:extLst>
                  <a:ext uri="{FF2B5EF4-FFF2-40B4-BE49-F238E27FC236}">
                    <a16:creationId xmlns:a16="http://schemas.microsoft.com/office/drawing/2014/main" id="{97522580-C474-4333-83D4-10594CA524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3233490"/>
                  </p:ext>
                </p:extLst>
              </p:nvPr>
            </p:nvGraphicFramePr>
            <p:xfrm>
              <a:off x="5666112" y="2078276"/>
              <a:ext cx="5615374" cy="3158648"/>
            </p:xfrm>
            <a:graphic>
              <a:graphicData uri="http://schemas.microsoft.com/office/powerpoint/2016/slidezoom">
                <pslz:sldZm>
                  <pslz:sldZmObj sldId="286" cId="3950162950">
                    <pslz:zmPr id="{DA4EF921-1632-47A2-A302-6E90AF23E5D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15374" cy="31586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Folienzoom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7522580-C474-4333-83D4-10594CA524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6112" y="2078276"/>
                <a:ext cx="5615374" cy="31586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Folienzoom 15">
                <a:extLst>
                  <a:ext uri="{FF2B5EF4-FFF2-40B4-BE49-F238E27FC236}">
                    <a16:creationId xmlns:a16="http://schemas.microsoft.com/office/drawing/2014/main" id="{1FE8B7FB-1222-4744-814E-31170F48D9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2161941"/>
                  </p:ext>
                </p:extLst>
              </p:nvPr>
            </p:nvGraphicFramePr>
            <p:xfrm>
              <a:off x="1088279" y="3779947"/>
              <a:ext cx="4071890" cy="2290438"/>
            </p:xfrm>
            <a:graphic>
              <a:graphicData uri="http://schemas.microsoft.com/office/powerpoint/2016/slidezoom">
                <pslz:sldZm>
                  <pslz:sldZmObj sldId="288" cId="3024442569">
                    <pslz:zmPr id="{6926F4DB-D421-48A4-88F4-ACB5C23750D2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71890" cy="22904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Folienzoom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1FE8B7FB-1222-4744-814E-31170F48D9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8279" y="3779947"/>
                <a:ext cx="4071890" cy="22904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12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C20AA-E075-4E7F-B26D-345980DC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Datastructure</a:t>
            </a:r>
            <a:r>
              <a:rPr lang="de-DE" dirty="0"/>
              <a:t> - Wallet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0694FA-E1E3-49AF-B31C-F4C33A591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1A5E2A5-3C38-4670-AF6D-979AF777FF7B}"/>
              </a:ext>
            </a:extLst>
          </p:cNvPr>
          <p:cNvSpPr/>
          <p:nvPr/>
        </p:nvSpPr>
        <p:spPr>
          <a:xfrm>
            <a:off x="4710066" y="1960490"/>
            <a:ext cx="1589103" cy="7546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3a6b8ac901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6436E45-307B-4A29-944D-FDBAAF8F7FE5}"/>
              </a:ext>
            </a:extLst>
          </p:cNvPr>
          <p:cNvSpPr txBox="1"/>
          <p:nvPr/>
        </p:nvSpPr>
        <p:spPr>
          <a:xfrm>
            <a:off x="1804826" y="2183902"/>
            <a:ext cx="2106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Public Key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B43E99-A282-4708-BCBD-CC69D47D29C5}"/>
              </a:ext>
            </a:extLst>
          </p:cNvPr>
          <p:cNvSpPr/>
          <p:nvPr/>
        </p:nvSpPr>
        <p:spPr>
          <a:xfrm>
            <a:off x="4710065" y="2898564"/>
            <a:ext cx="1589103" cy="75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10.987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9ABE5B-FDE9-458D-8106-41B64DEC708E}"/>
              </a:ext>
            </a:extLst>
          </p:cNvPr>
          <p:cNvSpPr txBox="1"/>
          <p:nvPr/>
        </p:nvSpPr>
        <p:spPr>
          <a:xfrm>
            <a:off x="3296733" y="31219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Value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3AFB46-73F5-4545-A3B6-BE35891CB1EC}"/>
              </a:ext>
            </a:extLst>
          </p:cNvPr>
          <p:cNvSpPr/>
          <p:nvPr/>
        </p:nvSpPr>
        <p:spPr>
          <a:xfrm>
            <a:off x="4710066" y="3836638"/>
            <a:ext cx="1589103" cy="7546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6acb123751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4DCA62-01EC-4CA0-B91E-12D591B74F45}"/>
              </a:ext>
            </a:extLst>
          </p:cNvPr>
          <p:cNvSpPr/>
          <p:nvPr/>
        </p:nvSpPr>
        <p:spPr>
          <a:xfrm>
            <a:off x="6453811" y="3836638"/>
            <a:ext cx="615474" cy="7546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CE4DC8-F55A-438B-8CE1-3F2D093B1239}"/>
              </a:ext>
            </a:extLst>
          </p:cNvPr>
          <p:cNvSpPr/>
          <p:nvPr/>
        </p:nvSpPr>
        <p:spPr>
          <a:xfrm>
            <a:off x="4361595" y="1677880"/>
            <a:ext cx="3089731" cy="4199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68DF99-090E-4919-9EE8-66BA50C211D5}"/>
              </a:ext>
            </a:extLst>
          </p:cNvPr>
          <p:cNvSpPr txBox="1"/>
          <p:nvPr/>
        </p:nvSpPr>
        <p:spPr>
          <a:xfrm>
            <a:off x="2117482" y="4060050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 Transaction ID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5BD6A4-BE19-467B-B1BF-39C311DF6DC6}"/>
              </a:ext>
            </a:extLst>
          </p:cNvPr>
          <p:cNvSpPr txBox="1"/>
          <p:nvPr/>
        </p:nvSpPr>
        <p:spPr>
          <a:xfrm>
            <a:off x="7948852" y="4064478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Wallet ID </a:t>
            </a:r>
            <a:r>
              <a:rPr lang="de-DE" dirty="0" err="1"/>
              <a:t>of</a:t>
            </a:r>
            <a:r>
              <a:rPr lang="de-DE" dirty="0"/>
              <a:t> Transaction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05405B0-412E-459B-B712-5BDB047CB2FD}"/>
              </a:ext>
            </a:extLst>
          </p:cNvPr>
          <p:cNvSpPr txBox="1"/>
          <p:nvPr/>
        </p:nvSpPr>
        <p:spPr>
          <a:xfrm>
            <a:off x="3261001" y="5006095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2CC43D8-3805-4946-A5B5-996F8E557206}"/>
              </a:ext>
            </a:extLst>
          </p:cNvPr>
          <p:cNvSpPr/>
          <p:nvPr/>
        </p:nvSpPr>
        <p:spPr>
          <a:xfrm>
            <a:off x="4710066" y="4774712"/>
            <a:ext cx="1589103" cy="7546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UNSPENT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0AC0260-227F-47B9-831D-FEA63AFE49E7}"/>
              </a:ext>
            </a:extLst>
          </p:cNvPr>
          <p:cNvCxnSpPr>
            <a:cxnSpLocks/>
          </p:cNvCxnSpPr>
          <p:nvPr/>
        </p:nvCxnSpPr>
        <p:spPr>
          <a:xfrm>
            <a:off x="4361595" y="4696287"/>
            <a:ext cx="3089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29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9C872B3D-EEDD-40D2-883F-9CB006D1100C}"/>
              </a:ext>
            </a:extLst>
          </p:cNvPr>
          <p:cNvSpPr/>
          <p:nvPr/>
        </p:nvSpPr>
        <p:spPr>
          <a:xfrm>
            <a:off x="7972362" y="2547891"/>
            <a:ext cx="1795875" cy="222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7E90FA2-CBDE-4B4C-A1A9-14D4235B30C1}"/>
              </a:ext>
            </a:extLst>
          </p:cNvPr>
          <p:cNvSpPr/>
          <p:nvPr/>
        </p:nvSpPr>
        <p:spPr>
          <a:xfrm>
            <a:off x="1657538" y="2007752"/>
            <a:ext cx="1795875" cy="354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A3741E-79C3-42FC-B822-C542DED9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Datastructure</a:t>
            </a:r>
            <a:r>
              <a:rPr lang="de-DE" dirty="0"/>
              <a:t> - Transaction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444FCB-68DC-4477-8933-55B6EAFD42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2B071A6-A8C8-4C0D-90FA-24DFD779A664}"/>
              </a:ext>
            </a:extLst>
          </p:cNvPr>
          <p:cNvSpPr/>
          <p:nvPr/>
        </p:nvSpPr>
        <p:spPr>
          <a:xfrm>
            <a:off x="1171852" y="1358283"/>
            <a:ext cx="8913535" cy="470516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CBB5E7E-5DFB-42BC-9C73-20D449AA17B5}"/>
              </a:ext>
            </a:extLst>
          </p:cNvPr>
          <p:cNvSpPr/>
          <p:nvPr/>
        </p:nvSpPr>
        <p:spPr>
          <a:xfrm>
            <a:off x="1777952" y="2228491"/>
            <a:ext cx="1535837" cy="816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Wallet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0AE906B-32EA-482E-AC0C-8DF66E97A3A2}"/>
              </a:ext>
            </a:extLst>
          </p:cNvPr>
          <p:cNvSpPr/>
          <p:nvPr/>
        </p:nvSpPr>
        <p:spPr>
          <a:xfrm>
            <a:off x="1763940" y="3383749"/>
            <a:ext cx="1535837" cy="816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Wallet 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949EFD-CED2-4A67-9B65-D26EFF644EF5}"/>
              </a:ext>
            </a:extLst>
          </p:cNvPr>
          <p:cNvSpPr/>
          <p:nvPr/>
        </p:nvSpPr>
        <p:spPr>
          <a:xfrm>
            <a:off x="1760558" y="4533134"/>
            <a:ext cx="1535837" cy="816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Wallet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9D43E84-4D0A-4916-984F-90E5CA625F0F}"/>
              </a:ext>
            </a:extLst>
          </p:cNvPr>
          <p:cNvSpPr/>
          <p:nvPr/>
        </p:nvSpPr>
        <p:spPr>
          <a:xfrm>
            <a:off x="8082526" y="2656734"/>
            <a:ext cx="1535837" cy="816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Wallet 4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6D3F078D-68B4-41ED-90C7-9AA197670A8B}"/>
              </a:ext>
            </a:extLst>
          </p:cNvPr>
          <p:cNvSpPr/>
          <p:nvPr/>
        </p:nvSpPr>
        <p:spPr>
          <a:xfrm>
            <a:off x="785532" y="35216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835B831-EC39-49EA-B5F2-A20B7223DE85}"/>
              </a:ext>
            </a:extLst>
          </p:cNvPr>
          <p:cNvSpPr/>
          <p:nvPr/>
        </p:nvSpPr>
        <p:spPr>
          <a:xfrm>
            <a:off x="782150" y="46397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F458A4EA-418C-4CBF-9AEF-E84F80312A45}"/>
              </a:ext>
            </a:extLst>
          </p:cNvPr>
          <p:cNvSpPr/>
          <p:nvPr/>
        </p:nvSpPr>
        <p:spPr>
          <a:xfrm>
            <a:off x="799544" y="23775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0BF903C7-85A8-4E50-8F78-0C4234060888}"/>
              </a:ext>
            </a:extLst>
          </p:cNvPr>
          <p:cNvSpPr/>
          <p:nvPr/>
        </p:nvSpPr>
        <p:spPr>
          <a:xfrm>
            <a:off x="9618363" y="28530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936E476A-36F2-4D4A-91AF-CFC7B2E6F6B0}"/>
              </a:ext>
            </a:extLst>
          </p:cNvPr>
          <p:cNvSpPr/>
          <p:nvPr/>
        </p:nvSpPr>
        <p:spPr>
          <a:xfrm>
            <a:off x="9618363" y="39866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F1594A-C5BC-4424-8D3B-4D3C85AF4E4D}"/>
              </a:ext>
            </a:extLst>
          </p:cNvPr>
          <p:cNvSpPr/>
          <p:nvPr/>
        </p:nvSpPr>
        <p:spPr>
          <a:xfrm>
            <a:off x="8056988" y="3820624"/>
            <a:ext cx="1535837" cy="816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Wallet 5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3AD7AD7-B5D3-4B7B-B284-9DB0B9900080}"/>
              </a:ext>
            </a:extLst>
          </p:cNvPr>
          <p:cNvSpPr/>
          <p:nvPr/>
        </p:nvSpPr>
        <p:spPr>
          <a:xfrm>
            <a:off x="4557377" y="2228491"/>
            <a:ext cx="2281561" cy="81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Signatures</a:t>
            </a:r>
            <a:r>
              <a:rPr lang="de-DE" dirty="0"/>
              <a:t>:</a:t>
            </a:r>
          </a:p>
          <a:p>
            <a:pPr algn="ctr"/>
            <a:r>
              <a:rPr lang="de-DE" dirty="0"/>
              <a:t>[(pk1,sig1),(pk2,sig2),…]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0E18B88-EF10-44B5-B27E-8D9EFA097C5D}"/>
              </a:ext>
            </a:extLst>
          </p:cNvPr>
          <p:cNvSpPr/>
          <p:nvPr/>
        </p:nvSpPr>
        <p:spPr>
          <a:xfrm>
            <a:off x="9410330" y="1368902"/>
            <a:ext cx="675057" cy="566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B3F0E96-FAD5-423A-8E82-F6F2A96B701C}"/>
              </a:ext>
            </a:extLst>
          </p:cNvPr>
          <p:cNvSpPr/>
          <p:nvPr/>
        </p:nvSpPr>
        <p:spPr>
          <a:xfrm>
            <a:off x="4535270" y="4471313"/>
            <a:ext cx="2281561" cy="8100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Parents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5162C2-6929-4D50-8EA8-7DD976C75D4E}"/>
              </a:ext>
            </a:extLst>
          </p:cNvPr>
          <p:cNvSpPr/>
          <p:nvPr/>
        </p:nvSpPr>
        <p:spPr>
          <a:xfrm>
            <a:off x="4550371" y="3407721"/>
            <a:ext cx="2281561" cy="81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Validator</a:t>
            </a:r>
            <a:r>
              <a:rPr lang="de-DE" dirty="0"/>
              <a:t>:</a:t>
            </a:r>
          </a:p>
          <a:p>
            <a:pPr algn="ctr"/>
            <a:r>
              <a:rPr lang="de-DE" dirty="0" err="1"/>
              <a:t>pk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16295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AF8D9AC7FE374EB8E2B5B9FCB185BC" ma:contentTypeVersion="9" ma:contentTypeDescription="Create a new document." ma:contentTypeScope="" ma:versionID="c84c2151d8d32597e2f422bb2bdbd663">
  <xsd:schema xmlns:xsd="http://www.w3.org/2001/XMLSchema" xmlns:xs="http://www.w3.org/2001/XMLSchema" xmlns:p="http://schemas.microsoft.com/office/2006/metadata/properties" xmlns:ns2="57043d85-ab79-4375-9366-e6a8c2ec11c4" targetNamespace="http://schemas.microsoft.com/office/2006/metadata/properties" ma:root="true" ma:fieldsID="6c3214f737ed78805f8aefb9d5fa1bfa" ns2:_="">
    <xsd:import namespace="57043d85-ab79-4375-9366-e6a8c2ec11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043d85-ab79-4375-9366-e6a8c2ec11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889544-8F89-445D-AF4B-FEF79B64A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043d85-ab79-4375-9366-e6a8c2ec11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8DC2B3-19B9-499A-91C5-E0F4CD8F86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FF6EF5-A0E1-4150-B0F5-A40B73A122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Breitbild</PresentationFormat>
  <Paragraphs>197</Paragraphs>
  <Slides>26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Arial</vt:lpstr>
      <vt:lpstr>Calibri</vt:lpstr>
      <vt:lpstr>2_Office</vt:lpstr>
      <vt:lpstr>Local Agent &amp; Datastructure - abccore</vt:lpstr>
      <vt:lpstr>Chapter-Overview</vt:lpstr>
      <vt:lpstr>Module-Overview</vt:lpstr>
      <vt:lpstr>PowerPoint-Präsentation</vt:lpstr>
      <vt:lpstr>PowerPoint-Präsentation</vt:lpstr>
      <vt:lpstr>Interfaces</vt:lpstr>
      <vt:lpstr>Datastructures</vt:lpstr>
      <vt:lpstr>Datastructure - Wallet</vt:lpstr>
      <vt:lpstr>Datastructure - Transaction</vt:lpstr>
      <vt:lpstr>Datastructure - Acknowledgement</vt:lpstr>
      <vt:lpstr>Transaction Example</vt:lpstr>
      <vt:lpstr>Transaction Example</vt:lpstr>
      <vt:lpstr>Transaction Example</vt:lpstr>
      <vt:lpstr>Transaction Example</vt:lpstr>
      <vt:lpstr>Transaction Example</vt:lpstr>
      <vt:lpstr>Transaction Example</vt:lpstr>
      <vt:lpstr>Transaction Example</vt:lpstr>
      <vt:lpstr>Example Calls – Send Money</vt:lpstr>
      <vt:lpstr>Example Calls – Send Money</vt:lpstr>
      <vt:lpstr>Example Calls – Send Money</vt:lpstr>
      <vt:lpstr>Example Calls – Send Money</vt:lpstr>
      <vt:lpstr>Network Queues</vt:lpstr>
      <vt:lpstr>Changes</vt:lpstr>
      <vt:lpstr>Special Cases – Pending Transactions</vt:lpstr>
      <vt:lpstr>Special Cases – Orphaned Nodes</vt:lpstr>
      <vt:lpstr>Replay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cp:lastModifiedBy>Matthias Pilot</cp:lastModifiedBy>
  <cp:revision>33</cp:revision>
  <dcterms:modified xsi:type="dcterms:W3CDTF">2021-03-25T06:21:58Z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0x01010099AF8D9AC7FE374EB8E2B5B9FCB185BC</vt:lpwstr>
  </property>
</Properties>
</file>