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4"/>
  </p:sldMasterIdLst>
  <p:notesMasterIdLst>
    <p:notesMasterId r:id="rId20"/>
  </p:notesMasterIdLst>
  <p:sldIdLst>
    <p:sldId id="283" r:id="rId5"/>
    <p:sldId id="301" r:id="rId6"/>
    <p:sldId id="307" r:id="rId7"/>
    <p:sldId id="304" r:id="rId8"/>
    <p:sldId id="287" r:id="rId9"/>
    <p:sldId id="306" r:id="rId10"/>
    <p:sldId id="298" r:id="rId11"/>
    <p:sldId id="299" r:id="rId12"/>
    <p:sldId id="300" r:id="rId13"/>
    <p:sldId id="305" r:id="rId14"/>
    <p:sldId id="286" r:id="rId15"/>
    <p:sldId id="302" r:id="rId16"/>
    <p:sldId id="297" r:id="rId17"/>
    <p:sldId id="285" r:id="rId18"/>
    <p:sldId id="288" r:id="rId19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8EF45-F702-464B-A60B-6EBCAE685D76}" v="49" dt="2021-03-24T22:41:54.455"/>
    <p1510:client id="{18596BC3-D282-4B82-85FF-48901277528A}" v="39" dt="2021-03-25T09:16:47.878"/>
    <p1510:client id="{612AA1A9-B03B-4D12-A19F-0AB2D17C2C67}" v="772" dt="2021-03-24T23:05:43.732"/>
    <p1510:client id="{7C131467-2BCF-4655-904D-BF647C347795}" v="1673" dt="2021-03-25T03:04:13.569"/>
    <p1510:client id="{88D9DB6C-2CBA-435F-A80C-43B73271420E}" v="271" dt="2021-03-25T10:01:41.466"/>
    <p1510:client id="{8D9257AA-4AEF-4EB8-8105-7056916187EB}" v="82" dt="2021-03-24T23:16:03.714"/>
    <p1510:client id="{91AFB4FD-C267-4DAD-B35E-DE01F4486397}" v="122" dt="2021-03-24T22:13:56.501"/>
    <p1510:client id="{9C4DEF02-6FB4-4235-8FC3-1217BD48D31C}" v="23" dt="2021-03-24T22:03:16.827"/>
    <p1510:client id="{9DAF5A39-054E-4F7C-8814-2A67282F7E35}" v="10" dt="2021-03-25T10:03:32.761"/>
    <p1510:client id="{AEF7C1B3-6571-4230-AFA4-C88C6AF312EF}" v="312" dt="2021-03-25T11:25:08.123"/>
    <p1510:client id="{B26B4140-2BF4-4A90-8209-3ACD9BC85178}" v="94" dt="2021-03-24T23:34:42.681"/>
    <p1510:client id="{BE6C5F70-2470-4A10-9DE8-42F0C87F82B1}" v="4" dt="2021-03-25T11:10:35.070"/>
    <p1510:client id="{C187B91E-18D9-4F5F-ABA8-03A2348073DF}" v="274" dt="2021-03-24T22:33:15.161"/>
    <p1510:client id="{C4C36B14-B4BD-4A8B-A6E8-939A6A98D8B9}" v="126" dt="2021-03-25T11:02:16.397"/>
    <p1510:client id="{CC7420AB-41C1-4214-BB81-1676A5766717}" v="3" dt="2021-03-24T22:14:26.575"/>
    <p1510:client id="{D2707DC7-1D57-409F-9BEC-F94EEC6749D9}" v="87" dt="2021-03-24T21:53:39.936"/>
    <p1510:client id="{E7728326-AFC6-419E-A224-66026E0B8453}" v="105" dt="2021-03-25T09:06:35.451"/>
    <p1510:client id="{EAE7AD49-0B30-443D-9DEF-DA360AA3727E}" v="336" dt="2021-03-25T11:00:17.037"/>
    <p1510:client id="{FF94AF38-FA63-C745-94C8-24945F49B345}" v="873" dt="2021-03-25T10:12:57.374"/>
  </p1510:revLst>
</p1510:revInfo>
</file>

<file path=ppt/tableStyles.xml><?xml version="1.0" encoding="utf-8"?>
<a:tblStyleLst xmlns:a="http://schemas.openxmlformats.org/drawingml/2006/main" def="{3F603D26-5E7A-4B45-A824-A09C97E8B6FA}">
  <a:tblStyle styleId="{3F603D26-5E7A-4B45-A824-A09C97E8B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69E5D-53E4-4C85-A339-72FA75755A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79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Kumar" userId="S::amitk@mail.uni-paderborn.de::c8708ca6-f3a0-4b01-888a-1b89088669f2" providerId="AD" clId="Web-{C187B91E-18D9-4F5F-ABA8-03A2348073DF}"/>
    <pc:docChg chg="modSld">
      <pc:chgData name="Amit Kumar" userId="S::amitk@mail.uni-paderborn.de::c8708ca6-f3a0-4b01-888a-1b89088669f2" providerId="AD" clId="Web-{C187B91E-18D9-4F5F-ABA8-03A2348073DF}" dt="2021-03-24T22:33:15.161" v="272" actId="20577"/>
      <pc:docMkLst>
        <pc:docMk/>
      </pc:docMkLst>
      <pc:sldChg chg="modSp">
        <pc:chgData name="Amit Kumar" userId="S::amitk@mail.uni-paderborn.de::c8708ca6-f3a0-4b01-888a-1b89088669f2" providerId="AD" clId="Web-{C187B91E-18D9-4F5F-ABA8-03A2348073DF}" dt="2021-03-24T22:33:15.161" v="272" actId="20577"/>
        <pc:sldMkLst>
          <pc:docMk/>
          <pc:sldMk cId="4228844370" sldId="297"/>
        </pc:sldMkLst>
        <pc:spChg chg="mod">
          <ac:chgData name="Amit Kumar" userId="S::amitk@mail.uni-paderborn.de::c8708ca6-f3a0-4b01-888a-1b89088669f2" providerId="AD" clId="Web-{C187B91E-18D9-4F5F-ABA8-03A2348073DF}" dt="2021-03-24T22:33:15.161" v="272" actId="20577"/>
          <ac:spMkLst>
            <pc:docMk/>
            <pc:sldMk cId="4228844370" sldId="297"/>
            <ac:spMk id="4" creationId="{295D2EB9-78D8-417C-9672-CB3C8960A348}"/>
          </ac:spMkLst>
        </pc:spChg>
      </pc:sldChg>
    </pc:docChg>
  </pc:docChgLst>
  <pc:docChgLst>
    <pc:chgData name="Nico Wördenweber" userId="S::woerdie@mail.uni-paderborn.de::723eed7a-6c72-4fbc-a910-0a3c88cfdf5e" providerId="AD" clId="Web-{9DAF5A39-054E-4F7C-8814-2A67282F7E35}"/>
    <pc:docChg chg="modSld">
      <pc:chgData name="Nico Wördenweber" userId="S::woerdie@mail.uni-paderborn.de::723eed7a-6c72-4fbc-a910-0a3c88cfdf5e" providerId="AD" clId="Web-{9DAF5A39-054E-4F7C-8814-2A67282F7E35}" dt="2021-03-25T10:03:32.308" v="8" actId="20577"/>
      <pc:docMkLst>
        <pc:docMk/>
      </pc:docMkLst>
      <pc:sldChg chg="modSp">
        <pc:chgData name="Nico Wördenweber" userId="S::woerdie@mail.uni-paderborn.de::723eed7a-6c72-4fbc-a910-0a3c88cfdf5e" providerId="AD" clId="Web-{9DAF5A39-054E-4F7C-8814-2A67282F7E35}" dt="2021-03-25T10:03:32.308" v="8" actId="20577"/>
        <pc:sldMkLst>
          <pc:docMk/>
          <pc:sldMk cId="3750847887" sldId="327"/>
        </pc:sldMkLst>
        <pc:spChg chg="mod">
          <ac:chgData name="Nico Wördenweber" userId="S::woerdie@mail.uni-paderborn.de::723eed7a-6c72-4fbc-a910-0a3c88cfdf5e" providerId="AD" clId="Web-{9DAF5A39-054E-4F7C-8814-2A67282F7E35}" dt="2021-03-25T10:03:32.308" v="8" actId="20577"/>
          <ac:spMkLst>
            <pc:docMk/>
            <pc:sldMk cId="3750847887" sldId="327"/>
            <ac:spMk id="57" creationId="{00000000-0000-0000-0000-000000000000}"/>
          </ac:spMkLst>
        </pc:spChg>
      </pc:sldChg>
    </pc:docChg>
  </pc:docChgLst>
  <pc:docChgLst>
    <pc:chgData name="Akhila Jose" userId="S::akhilaj@mail.uni-paderborn.de::7d00eeb8-67c2-4ddf-837f-6f38d014c5e0" providerId="AD" clId="Web-{18596BC3-D282-4B82-85FF-48901277528A}"/>
    <pc:docChg chg="addSld modSld">
      <pc:chgData name="Akhila Jose" userId="S::akhilaj@mail.uni-paderborn.de::7d00eeb8-67c2-4ddf-837f-6f38d014c5e0" providerId="AD" clId="Web-{18596BC3-D282-4B82-85FF-48901277528A}" dt="2021-03-25T09:16:46.894" v="34"/>
      <pc:docMkLst>
        <pc:docMk/>
      </pc:docMkLst>
      <pc:sldChg chg="addSp delSp modSp add replId">
        <pc:chgData name="Akhila Jose" userId="S::akhilaj@mail.uni-paderborn.de::7d00eeb8-67c2-4ddf-837f-6f38d014c5e0" providerId="AD" clId="Web-{18596BC3-D282-4B82-85FF-48901277528A}" dt="2021-03-25T09:16:46.894" v="34"/>
        <pc:sldMkLst>
          <pc:docMk/>
          <pc:sldMk cId="2679589859" sldId="311"/>
        </pc:sldMkLst>
        <pc:spChg chg="mod">
          <ac:chgData name="Akhila Jose" userId="S::akhilaj@mail.uni-paderborn.de::7d00eeb8-67c2-4ddf-837f-6f38d014c5e0" providerId="AD" clId="Web-{18596BC3-D282-4B82-85FF-48901277528A}" dt="2021-03-25T09:15:12.798" v="14" actId="20577"/>
          <ac:spMkLst>
            <pc:docMk/>
            <pc:sldMk cId="2679589859" sldId="311"/>
            <ac:spMk id="2" creationId="{00000000-0000-0000-0000-000000000000}"/>
          </ac:spMkLst>
        </pc:spChg>
        <pc:spChg chg="mod">
          <ac:chgData name="Akhila Jose" userId="S::akhilaj@mail.uni-paderborn.de::7d00eeb8-67c2-4ddf-837f-6f38d014c5e0" providerId="AD" clId="Web-{18596BC3-D282-4B82-85FF-48901277528A}" dt="2021-03-25T09:16:10.065" v="32" actId="20577"/>
          <ac:spMkLst>
            <pc:docMk/>
            <pc:sldMk cId="2679589859" sldId="311"/>
            <ac:spMk id="4" creationId="{00000000-0000-0000-0000-000000000000}"/>
          </ac:spMkLst>
        </pc:spChg>
        <pc:picChg chg="add del mod">
          <ac:chgData name="Akhila Jose" userId="S::akhilaj@mail.uni-paderborn.de::7d00eeb8-67c2-4ddf-837f-6f38d014c5e0" providerId="AD" clId="Web-{18596BC3-D282-4B82-85FF-48901277528A}" dt="2021-03-25T09:16:46.894" v="34"/>
          <ac:picMkLst>
            <pc:docMk/>
            <pc:sldMk cId="2679589859" sldId="311"/>
            <ac:picMk id="5" creationId="{405EC7B7-AFE3-4AD4-BA94-1080346E92CD}"/>
          </ac:picMkLst>
        </pc:picChg>
      </pc:sldChg>
    </pc:docChg>
  </pc:docChgLst>
  <pc:docChgLst>
    <pc:chgData name="Akhila Jose" userId="S::akhilaj@mail.uni-paderborn.de::7d00eeb8-67c2-4ddf-837f-6f38d014c5e0" providerId="AD" clId="Web-{EAE7AD49-0B30-443D-9DEF-DA360AA3727E}"/>
    <pc:docChg chg="addSld modSld">
      <pc:chgData name="Akhila Jose" userId="S::akhilaj@mail.uni-paderborn.de::7d00eeb8-67c2-4ddf-837f-6f38d014c5e0" providerId="AD" clId="Web-{EAE7AD49-0B30-443D-9DEF-DA360AA3727E}" dt="2021-03-25T11:00:17.037" v="240" actId="20577"/>
      <pc:docMkLst>
        <pc:docMk/>
      </pc:docMkLst>
      <pc:sldChg chg="modSp">
        <pc:chgData name="Akhila Jose" userId="S::akhilaj@mail.uni-paderborn.de::7d00eeb8-67c2-4ddf-837f-6f38d014c5e0" providerId="AD" clId="Web-{EAE7AD49-0B30-443D-9DEF-DA360AA3727E}" dt="2021-03-25T11:00:17.037" v="240" actId="20577"/>
        <pc:sldMkLst>
          <pc:docMk/>
          <pc:sldMk cId="2489704892" sldId="289"/>
        </pc:sldMkLst>
        <pc:spChg chg="mod">
          <ac:chgData name="Akhila Jose" userId="S::akhilaj@mail.uni-paderborn.de::7d00eeb8-67c2-4ddf-837f-6f38d014c5e0" providerId="AD" clId="Web-{EAE7AD49-0B30-443D-9DEF-DA360AA3727E}" dt="2021-03-25T11:00:17.037" v="240" actId="20577"/>
          <ac:spMkLst>
            <pc:docMk/>
            <pc:sldMk cId="2489704892" sldId="289"/>
            <ac:spMk id="57" creationId="{00000000-0000-0000-0000-000000000000}"/>
          </ac:spMkLst>
        </pc:spChg>
      </pc:sldChg>
      <pc:sldChg chg="modSp">
        <pc:chgData name="Akhila Jose" userId="S::akhilaj@mail.uni-paderborn.de::7d00eeb8-67c2-4ddf-837f-6f38d014c5e0" providerId="AD" clId="Web-{EAE7AD49-0B30-443D-9DEF-DA360AA3727E}" dt="2021-03-25T10:01:48.611" v="25" actId="20577"/>
        <pc:sldMkLst>
          <pc:docMk/>
          <pc:sldMk cId="2387024891" sldId="290"/>
        </pc:sldMkLst>
        <pc:spChg chg="mod">
          <ac:chgData name="Akhila Jose" userId="S::akhilaj@mail.uni-paderborn.de::7d00eeb8-67c2-4ddf-837f-6f38d014c5e0" providerId="AD" clId="Web-{EAE7AD49-0B30-443D-9DEF-DA360AA3727E}" dt="2021-03-25T10:01:48.611" v="25" actId="20577"/>
          <ac:spMkLst>
            <pc:docMk/>
            <pc:sldMk cId="2387024891" sldId="290"/>
            <ac:spMk id="57" creationId="{00000000-0000-0000-0000-000000000000}"/>
          </ac:spMkLst>
        </pc:spChg>
      </pc:sldChg>
      <pc:sldChg chg="modSp">
        <pc:chgData name="Akhila Jose" userId="S::akhilaj@mail.uni-paderborn.de::7d00eeb8-67c2-4ddf-837f-6f38d014c5e0" providerId="AD" clId="Web-{EAE7AD49-0B30-443D-9DEF-DA360AA3727E}" dt="2021-03-25T09:53:26.286" v="2" actId="20577"/>
        <pc:sldMkLst>
          <pc:docMk/>
          <pc:sldMk cId="1205441126" sldId="318"/>
        </pc:sldMkLst>
        <pc:spChg chg="mod">
          <ac:chgData name="Akhila Jose" userId="S::akhilaj@mail.uni-paderborn.de::7d00eeb8-67c2-4ddf-837f-6f38d014c5e0" providerId="AD" clId="Web-{EAE7AD49-0B30-443D-9DEF-DA360AA3727E}" dt="2021-03-25T09:53:26.286" v="2" actId="20577"/>
          <ac:spMkLst>
            <pc:docMk/>
            <pc:sldMk cId="1205441126" sldId="318"/>
            <ac:spMk id="6" creationId="{05A356E2-8A1E-43E0-B046-682621A535B0}"/>
          </ac:spMkLst>
        </pc:spChg>
      </pc:sldChg>
      <pc:sldChg chg="addSp delSp modSp">
        <pc:chgData name="Akhila Jose" userId="S::akhilaj@mail.uni-paderborn.de::7d00eeb8-67c2-4ddf-837f-6f38d014c5e0" providerId="AD" clId="Web-{EAE7AD49-0B30-443D-9DEF-DA360AA3727E}" dt="2021-03-25T10:49:49.210" v="159"/>
        <pc:sldMkLst>
          <pc:docMk/>
          <pc:sldMk cId="3766638759" sldId="319"/>
        </pc:sldMkLst>
        <pc:spChg chg="add del mod">
          <ac:chgData name="Akhila Jose" userId="S::akhilaj@mail.uni-paderborn.de::7d00eeb8-67c2-4ddf-837f-6f38d014c5e0" providerId="AD" clId="Web-{EAE7AD49-0B30-443D-9DEF-DA360AA3727E}" dt="2021-03-25T10:49:49.210" v="159"/>
          <ac:spMkLst>
            <pc:docMk/>
            <pc:sldMk cId="3766638759" sldId="319"/>
            <ac:spMk id="4" creationId="{1FFDFF3C-D203-49F0-8A67-418C962D8FB6}"/>
          </ac:spMkLst>
        </pc:spChg>
        <pc:spChg chg="add del mod">
          <ac:chgData name="Akhila Jose" userId="S::akhilaj@mail.uni-paderborn.de::7d00eeb8-67c2-4ddf-837f-6f38d014c5e0" providerId="AD" clId="Web-{EAE7AD49-0B30-443D-9DEF-DA360AA3727E}" dt="2021-03-25T10:49:13.069" v="153" actId="20577"/>
          <ac:spMkLst>
            <pc:docMk/>
            <pc:sldMk cId="3766638759" sldId="319"/>
            <ac:spMk id="6" creationId="{05A356E2-8A1E-43E0-B046-682621A535B0}"/>
          </ac:spMkLst>
        </pc:spChg>
        <pc:picChg chg="add del mod">
          <ac:chgData name="Akhila Jose" userId="S::akhilaj@mail.uni-paderborn.de::7d00eeb8-67c2-4ddf-837f-6f38d014c5e0" providerId="AD" clId="Web-{EAE7AD49-0B30-443D-9DEF-DA360AA3727E}" dt="2021-03-25T10:48:51.537" v="148"/>
          <ac:picMkLst>
            <pc:docMk/>
            <pc:sldMk cId="3766638759" sldId="319"/>
            <ac:picMk id="3" creationId="{D6E9C41B-E837-46FB-A450-6693EA67D54C}"/>
          </ac:picMkLst>
        </pc:picChg>
      </pc:sldChg>
      <pc:sldChg chg="modSp">
        <pc:chgData name="Akhila Jose" userId="S::akhilaj@mail.uni-paderborn.de::7d00eeb8-67c2-4ddf-837f-6f38d014c5e0" providerId="AD" clId="Web-{EAE7AD49-0B30-443D-9DEF-DA360AA3727E}" dt="2021-03-25T09:58:51.623" v="12" actId="14100"/>
        <pc:sldMkLst>
          <pc:docMk/>
          <pc:sldMk cId="2269965006" sldId="320"/>
        </pc:sldMkLst>
        <pc:spChg chg="mod">
          <ac:chgData name="Akhila Jose" userId="S::akhilaj@mail.uni-paderborn.de::7d00eeb8-67c2-4ddf-837f-6f38d014c5e0" providerId="AD" clId="Web-{EAE7AD49-0B30-443D-9DEF-DA360AA3727E}" dt="2021-03-25T09:58:51.623" v="12" actId="14100"/>
          <ac:spMkLst>
            <pc:docMk/>
            <pc:sldMk cId="2269965006" sldId="320"/>
            <ac:spMk id="6" creationId="{05A356E2-8A1E-43E0-B046-682621A535B0}"/>
          </ac:spMkLst>
        </pc:spChg>
      </pc:sldChg>
      <pc:sldChg chg="modSp">
        <pc:chgData name="Akhila Jose" userId="S::akhilaj@mail.uni-paderborn.de::7d00eeb8-67c2-4ddf-837f-6f38d014c5e0" providerId="AD" clId="Web-{EAE7AD49-0B30-443D-9DEF-DA360AA3727E}" dt="2021-03-25T10:58:43.941" v="200" actId="20577"/>
        <pc:sldMkLst>
          <pc:docMk/>
          <pc:sldMk cId="2061142463" sldId="322"/>
        </pc:sldMkLst>
        <pc:spChg chg="mod">
          <ac:chgData name="Akhila Jose" userId="S::akhilaj@mail.uni-paderborn.de::7d00eeb8-67c2-4ddf-837f-6f38d014c5e0" providerId="AD" clId="Web-{EAE7AD49-0B30-443D-9DEF-DA360AA3727E}" dt="2021-03-25T10:58:43.941" v="200" actId="20577"/>
          <ac:spMkLst>
            <pc:docMk/>
            <pc:sldMk cId="2061142463" sldId="322"/>
            <ac:spMk id="57" creationId="{00000000-0000-0000-0000-000000000000}"/>
          </ac:spMkLst>
        </pc:spChg>
      </pc:sldChg>
      <pc:sldChg chg="modSp">
        <pc:chgData name="Akhila Jose" userId="S::akhilaj@mail.uni-paderborn.de::7d00eeb8-67c2-4ddf-837f-6f38d014c5e0" providerId="AD" clId="Web-{EAE7AD49-0B30-443D-9DEF-DA360AA3727E}" dt="2021-03-25T10:59:18.442" v="206" actId="20577"/>
        <pc:sldMkLst>
          <pc:docMk/>
          <pc:sldMk cId="2323912662" sldId="324"/>
        </pc:sldMkLst>
        <pc:spChg chg="mod">
          <ac:chgData name="Akhila Jose" userId="S::akhilaj@mail.uni-paderborn.de::7d00eeb8-67c2-4ddf-837f-6f38d014c5e0" providerId="AD" clId="Web-{EAE7AD49-0B30-443D-9DEF-DA360AA3727E}" dt="2021-03-25T10:59:18.442" v="206" actId="20577"/>
          <ac:spMkLst>
            <pc:docMk/>
            <pc:sldMk cId="2323912662" sldId="324"/>
            <ac:spMk id="57" creationId="{00000000-0000-0000-0000-000000000000}"/>
          </ac:spMkLst>
        </pc:spChg>
      </pc:sldChg>
      <pc:sldChg chg="modSp">
        <pc:chgData name="Akhila Jose" userId="S::akhilaj@mail.uni-paderborn.de::7d00eeb8-67c2-4ddf-837f-6f38d014c5e0" providerId="AD" clId="Web-{EAE7AD49-0B30-443D-9DEF-DA360AA3727E}" dt="2021-03-25T10:59:34.458" v="221" actId="20577"/>
        <pc:sldMkLst>
          <pc:docMk/>
          <pc:sldMk cId="2034069171" sldId="325"/>
        </pc:sldMkLst>
        <pc:spChg chg="mod">
          <ac:chgData name="Akhila Jose" userId="S::akhilaj@mail.uni-paderborn.de::7d00eeb8-67c2-4ddf-837f-6f38d014c5e0" providerId="AD" clId="Web-{EAE7AD49-0B30-443D-9DEF-DA360AA3727E}" dt="2021-03-25T10:59:34.458" v="221" actId="20577"/>
          <ac:spMkLst>
            <pc:docMk/>
            <pc:sldMk cId="2034069171" sldId="325"/>
            <ac:spMk id="57" creationId="{00000000-0000-0000-0000-000000000000}"/>
          </ac:spMkLst>
        </pc:spChg>
      </pc:sldChg>
      <pc:sldChg chg="modSp">
        <pc:chgData name="Akhila Jose" userId="S::akhilaj@mail.uni-paderborn.de::7d00eeb8-67c2-4ddf-837f-6f38d014c5e0" providerId="AD" clId="Web-{EAE7AD49-0B30-443D-9DEF-DA360AA3727E}" dt="2021-03-25T10:04:11.459" v="52" actId="20577"/>
        <pc:sldMkLst>
          <pc:docMk/>
          <pc:sldMk cId="3750847887" sldId="327"/>
        </pc:sldMkLst>
        <pc:spChg chg="mod">
          <ac:chgData name="Akhila Jose" userId="S::akhilaj@mail.uni-paderborn.de::7d00eeb8-67c2-4ddf-837f-6f38d014c5e0" providerId="AD" clId="Web-{EAE7AD49-0B30-443D-9DEF-DA360AA3727E}" dt="2021-03-25T10:04:11.459" v="52" actId="20577"/>
          <ac:spMkLst>
            <pc:docMk/>
            <pc:sldMk cId="3750847887" sldId="327"/>
            <ac:spMk id="57" creationId="{00000000-0000-0000-0000-000000000000}"/>
          </ac:spMkLst>
        </pc:spChg>
      </pc:sldChg>
      <pc:sldChg chg="modSp add replId">
        <pc:chgData name="Akhila Jose" userId="S::akhilaj@mail.uni-paderborn.de::7d00eeb8-67c2-4ddf-837f-6f38d014c5e0" providerId="AD" clId="Web-{EAE7AD49-0B30-443D-9DEF-DA360AA3727E}" dt="2021-03-25T10:55:44.812" v="184" actId="20577"/>
        <pc:sldMkLst>
          <pc:docMk/>
          <pc:sldMk cId="4066703896" sldId="328"/>
        </pc:sldMkLst>
        <pc:spChg chg="mod">
          <ac:chgData name="Akhila Jose" userId="S::akhilaj@mail.uni-paderborn.de::7d00eeb8-67c2-4ddf-837f-6f38d014c5e0" providerId="AD" clId="Web-{EAE7AD49-0B30-443D-9DEF-DA360AA3727E}" dt="2021-03-25T10:55:44.812" v="184" actId="20577"/>
          <ac:spMkLst>
            <pc:docMk/>
            <pc:sldMk cId="4066703896" sldId="328"/>
            <ac:spMk id="6" creationId="{05A356E2-8A1E-43E0-B046-682621A535B0}"/>
          </ac:spMkLst>
        </pc:spChg>
      </pc:sldChg>
    </pc:docChg>
  </pc:docChgLst>
  <pc:docChgLst>
    <pc:chgData name="Amit Kumar" userId="S::amitk@mail.uni-paderborn.de::c8708ca6-f3a0-4b01-888a-1b89088669f2" providerId="AD" clId="Web-{C4C36B14-B4BD-4A8B-A6E8-939A6A98D8B9}"/>
    <pc:docChg chg="delSld modSld sldOrd">
      <pc:chgData name="Amit Kumar" userId="S::amitk@mail.uni-paderborn.de::c8708ca6-f3a0-4b01-888a-1b89088669f2" providerId="AD" clId="Web-{C4C36B14-B4BD-4A8B-A6E8-939A6A98D8B9}" dt="2021-03-25T11:02:16.397" v="91" actId="14100"/>
      <pc:docMkLst>
        <pc:docMk/>
      </pc:docMkLst>
      <pc:sldChg chg="addSp modSp">
        <pc:chgData name="Amit Kumar" userId="S::amitk@mail.uni-paderborn.de::c8708ca6-f3a0-4b01-888a-1b89088669f2" providerId="AD" clId="Web-{C4C36B14-B4BD-4A8B-A6E8-939A6A98D8B9}" dt="2021-03-25T11:02:16.397" v="91" actId="14100"/>
        <pc:sldMkLst>
          <pc:docMk/>
          <pc:sldMk cId="2546281136" sldId="285"/>
        </pc:sldMkLst>
        <pc:spChg chg="mod">
          <ac:chgData name="Amit Kumar" userId="S::amitk@mail.uni-paderborn.de::c8708ca6-f3a0-4b01-888a-1b89088669f2" providerId="AD" clId="Web-{C4C36B14-B4BD-4A8B-A6E8-939A6A98D8B9}" dt="2021-03-25T11:02:11.616" v="88" actId="20577"/>
          <ac:spMkLst>
            <pc:docMk/>
            <pc:sldMk cId="2546281136" sldId="285"/>
            <ac:spMk id="4" creationId="{00000000-0000-0000-0000-000000000000}"/>
          </ac:spMkLst>
        </pc:spChg>
        <pc:picChg chg="add mod">
          <ac:chgData name="Amit Kumar" userId="S::amitk@mail.uni-paderborn.de::c8708ca6-f3a0-4b01-888a-1b89088669f2" providerId="AD" clId="Web-{C4C36B14-B4BD-4A8B-A6E8-939A6A98D8B9}" dt="2021-03-25T11:02:16.397" v="91" actId="14100"/>
          <ac:picMkLst>
            <pc:docMk/>
            <pc:sldMk cId="2546281136" sldId="285"/>
            <ac:picMk id="5" creationId="{479621F2-08AB-4AE2-AE4B-1FDBA952A01B}"/>
          </ac:picMkLst>
        </pc:picChg>
      </pc:sldChg>
      <pc:sldChg chg="modSp ord">
        <pc:chgData name="Amit Kumar" userId="S::amitk@mail.uni-paderborn.de::c8708ca6-f3a0-4b01-888a-1b89088669f2" providerId="AD" clId="Web-{C4C36B14-B4BD-4A8B-A6E8-939A6A98D8B9}" dt="2021-03-25T10:44:21.724" v="67"/>
        <pc:sldMkLst>
          <pc:docMk/>
          <pc:sldMk cId="1238578680" sldId="286"/>
        </pc:sldMkLst>
        <pc:spChg chg="mod">
          <ac:chgData name="Amit Kumar" userId="S::amitk@mail.uni-paderborn.de::c8708ca6-f3a0-4b01-888a-1b89088669f2" providerId="AD" clId="Web-{C4C36B14-B4BD-4A8B-A6E8-939A6A98D8B9}" dt="2021-03-25T10:00:59.112" v="19" actId="20577"/>
          <ac:spMkLst>
            <pc:docMk/>
            <pc:sldMk cId="1238578680" sldId="286"/>
            <ac:spMk id="4" creationId="{00000000-0000-0000-0000-000000000000}"/>
          </ac:spMkLst>
        </pc:spChg>
      </pc:sldChg>
      <pc:sldChg chg="modSp">
        <pc:chgData name="Amit Kumar" userId="S::amitk@mail.uni-paderborn.de::c8708ca6-f3a0-4b01-888a-1b89088669f2" providerId="AD" clId="Web-{C4C36B14-B4BD-4A8B-A6E8-939A6A98D8B9}" dt="2021-03-25T10:49:28.598" v="74" actId="1076"/>
        <pc:sldMkLst>
          <pc:docMk/>
          <pc:sldMk cId="1040666015" sldId="287"/>
        </pc:sldMkLst>
        <pc:spChg chg="mod">
          <ac:chgData name="Amit Kumar" userId="S::amitk@mail.uni-paderborn.de::c8708ca6-f3a0-4b01-888a-1b89088669f2" providerId="AD" clId="Web-{C4C36B14-B4BD-4A8B-A6E8-939A6A98D8B9}" dt="2021-03-25T10:49:28.598" v="74" actId="1076"/>
          <ac:spMkLst>
            <pc:docMk/>
            <pc:sldMk cId="1040666015" sldId="287"/>
            <ac:spMk id="4" creationId="{00000000-0000-0000-0000-000000000000}"/>
          </ac:spMkLst>
        </pc:spChg>
      </pc:sldChg>
      <pc:sldChg chg="modSp">
        <pc:chgData name="Amit Kumar" userId="S::amitk@mail.uni-paderborn.de::c8708ca6-f3a0-4b01-888a-1b89088669f2" providerId="AD" clId="Web-{C4C36B14-B4BD-4A8B-A6E8-939A6A98D8B9}" dt="2021-03-25T10:49:14.192" v="72" actId="1076"/>
        <pc:sldMkLst>
          <pc:docMk/>
          <pc:sldMk cId="1326329897" sldId="301"/>
        </pc:sldMkLst>
        <pc:spChg chg="mod">
          <ac:chgData name="Amit Kumar" userId="S::amitk@mail.uni-paderborn.de::c8708ca6-f3a0-4b01-888a-1b89088669f2" providerId="AD" clId="Web-{C4C36B14-B4BD-4A8B-A6E8-939A6A98D8B9}" dt="2021-03-25T10:49:14.192" v="72" actId="1076"/>
          <ac:spMkLst>
            <pc:docMk/>
            <pc:sldMk cId="1326329897" sldId="301"/>
            <ac:spMk id="4" creationId="{8E447564-EF37-4C6C-83E5-AE43EB6A8305}"/>
          </ac:spMkLst>
        </pc:spChg>
      </pc:sldChg>
      <pc:sldChg chg="modSp">
        <pc:chgData name="Amit Kumar" userId="S::amitk@mail.uni-paderborn.de::c8708ca6-f3a0-4b01-888a-1b89088669f2" providerId="AD" clId="Web-{C4C36B14-B4BD-4A8B-A6E8-939A6A98D8B9}" dt="2021-03-25T10:49:21.879" v="73" actId="1076"/>
        <pc:sldMkLst>
          <pc:docMk/>
          <pc:sldMk cId="1086185660" sldId="304"/>
        </pc:sldMkLst>
        <pc:spChg chg="mod">
          <ac:chgData name="Amit Kumar" userId="S::amitk@mail.uni-paderborn.de::c8708ca6-f3a0-4b01-888a-1b89088669f2" providerId="AD" clId="Web-{C4C36B14-B4BD-4A8B-A6E8-939A6A98D8B9}" dt="2021-03-25T10:49:21.879" v="73" actId="1076"/>
          <ac:spMkLst>
            <pc:docMk/>
            <pc:sldMk cId="1086185660" sldId="304"/>
            <ac:spMk id="4" creationId="{72155481-B6D7-44F2-BB7A-7D7F0F3C5DE3}"/>
          </ac:spMkLst>
        </pc:spChg>
      </pc:sldChg>
      <pc:sldChg chg="addSp modSp">
        <pc:chgData name="Amit Kumar" userId="S::amitk@mail.uni-paderborn.de::c8708ca6-f3a0-4b01-888a-1b89088669f2" providerId="AD" clId="Web-{C4C36B14-B4BD-4A8B-A6E8-939A6A98D8B9}" dt="2021-03-25T10:44:36.319" v="71" actId="20577"/>
        <pc:sldMkLst>
          <pc:docMk/>
          <pc:sldMk cId="3101979944" sldId="305"/>
        </pc:sldMkLst>
        <pc:spChg chg="mod">
          <ac:chgData name="Amit Kumar" userId="S::amitk@mail.uni-paderborn.de::c8708ca6-f3a0-4b01-888a-1b89088669f2" providerId="AD" clId="Web-{C4C36B14-B4BD-4A8B-A6E8-939A6A98D8B9}" dt="2021-03-25T10:44:36.319" v="71" actId="20577"/>
          <ac:spMkLst>
            <pc:docMk/>
            <pc:sldMk cId="3101979944" sldId="305"/>
            <ac:spMk id="2" creationId="{4CA57D27-8B85-4ABC-932A-9D3005FCBE34}"/>
          </ac:spMkLst>
        </pc:spChg>
        <pc:spChg chg="mod">
          <ac:chgData name="Amit Kumar" userId="S::amitk@mail.uni-paderborn.de::c8708ca6-f3a0-4b01-888a-1b89088669f2" providerId="AD" clId="Web-{C4C36B14-B4BD-4A8B-A6E8-939A6A98D8B9}" dt="2021-03-25T10:35:35.620" v="64" actId="20577"/>
          <ac:spMkLst>
            <pc:docMk/>
            <pc:sldMk cId="3101979944" sldId="305"/>
            <ac:spMk id="4" creationId="{1E39F5C1-C6B3-4882-BE1C-04F4933F0184}"/>
          </ac:spMkLst>
        </pc:spChg>
        <pc:picChg chg="add mod">
          <ac:chgData name="Amit Kumar" userId="S::amitk@mail.uni-paderborn.de::c8708ca6-f3a0-4b01-888a-1b89088669f2" providerId="AD" clId="Web-{C4C36B14-B4BD-4A8B-A6E8-939A6A98D8B9}" dt="2021-03-25T10:35:37.167" v="65" actId="1076"/>
          <ac:picMkLst>
            <pc:docMk/>
            <pc:sldMk cId="3101979944" sldId="305"/>
            <ac:picMk id="5" creationId="{1CEB0488-7C3F-497C-93F9-BEF14BA0A1D8}"/>
          </ac:picMkLst>
        </pc:picChg>
      </pc:sldChg>
      <pc:sldChg chg="addSp modSp">
        <pc:chgData name="Amit Kumar" userId="S::amitk@mail.uni-paderborn.de::c8708ca6-f3a0-4b01-888a-1b89088669f2" providerId="AD" clId="Web-{C4C36B14-B4BD-4A8B-A6E8-939A6A98D8B9}" dt="2021-03-25T10:49:53.397" v="83" actId="20577"/>
        <pc:sldMkLst>
          <pc:docMk/>
          <pc:sldMk cId="381566744" sldId="306"/>
        </pc:sldMkLst>
        <pc:spChg chg="mod">
          <ac:chgData name="Amit Kumar" userId="S::amitk@mail.uni-paderborn.de::c8708ca6-f3a0-4b01-888a-1b89088669f2" providerId="AD" clId="Web-{C4C36B14-B4BD-4A8B-A6E8-939A6A98D8B9}" dt="2021-03-25T10:29:01.242" v="57" actId="20577"/>
          <ac:spMkLst>
            <pc:docMk/>
            <pc:sldMk cId="381566744" sldId="306"/>
            <ac:spMk id="2" creationId="{F133EBC2-D5DD-478E-B499-8B4FA75E08A4}"/>
          </ac:spMkLst>
        </pc:spChg>
        <pc:spChg chg="mod">
          <ac:chgData name="Amit Kumar" userId="S::amitk@mail.uni-paderborn.de::c8708ca6-f3a0-4b01-888a-1b89088669f2" providerId="AD" clId="Web-{C4C36B14-B4BD-4A8B-A6E8-939A6A98D8B9}" dt="2021-03-25T10:24:47.370" v="27" actId="20577"/>
          <ac:spMkLst>
            <pc:docMk/>
            <pc:sldMk cId="381566744" sldId="306"/>
            <ac:spMk id="4" creationId="{1815EE20-0E49-4BE4-B4FF-42C52BC5A1E7}"/>
          </ac:spMkLst>
        </pc:spChg>
        <pc:spChg chg="add mod">
          <ac:chgData name="Amit Kumar" userId="S::amitk@mail.uni-paderborn.de::c8708ca6-f3a0-4b01-888a-1b89088669f2" providerId="AD" clId="Web-{C4C36B14-B4BD-4A8B-A6E8-939A6A98D8B9}" dt="2021-03-25T10:49:53.397" v="83" actId="20577"/>
          <ac:spMkLst>
            <pc:docMk/>
            <pc:sldMk cId="381566744" sldId="306"/>
            <ac:spMk id="6" creationId="{C0C8D9C6-43FE-422B-8B60-2B2E9B9DC127}"/>
          </ac:spMkLst>
        </pc:spChg>
        <pc:picChg chg="add mod">
          <ac:chgData name="Amit Kumar" userId="S::amitk@mail.uni-paderborn.de::c8708ca6-f3a0-4b01-888a-1b89088669f2" providerId="AD" clId="Web-{C4C36B14-B4BD-4A8B-A6E8-939A6A98D8B9}" dt="2021-03-25T10:25:00.933" v="30" actId="688"/>
          <ac:picMkLst>
            <pc:docMk/>
            <pc:sldMk cId="381566744" sldId="306"/>
            <ac:picMk id="5" creationId="{8FD1BC43-78DA-4FE4-BE6F-2871AFF5FF87}"/>
          </ac:picMkLst>
        </pc:picChg>
      </pc:sldChg>
      <pc:sldChg chg="del">
        <pc:chgData name="Amit Kumar" userId="S::amitk@mail.uni-paderborn.de::c8708ca6-f3a0-4b01-888a-1b89088669f2" providerId="AD" clId="Web-{C4C36B14-B4BD-4A8B-A6E8-939A6A98D8B9}" dt="2021-03-25T10:38:00.409" v="66"/>
        <pc:sldMkLst>
          <pc:docMk/>
          <pc:sldMk cId="2679589859" sldId="311"/>
        </pc:sldMkLst>
      </pc:sldChg>
    </pc:docChg>
  </pc:docChgLst>
  <pc:docChgLst>
    <pc:chgData name="Amit Kumar" userId="S::amitk@mail.uni-paderborn.de::c8708ca6-f3a0-4b01-888a-1b89088669f2" providerId="AD" clId="Web-{D2707DC7-1D57-409F-9BEC-F94EEC6749D9}"/>
    <pc:docChg chg="addSld modSld">
      <pc:chgData name="Amit Kumar" userId="S::amitk@mail.uni-paderborn.de::c8708ca6-f3a0-4b01-888a-1b89088669f2" providerId="AD" clId="Web-{D2707DC7-1D57-409F-9BEC-F94EEC6749D9}" dt="2021-03-24T21:53:39.936" v="85" actId="20577"/>
      <pc:docMkLst>
        <pc:docMk/>
      </pc:docMkLst>
      <pc:sldChg chg="modSp new">
        <pc:chgData name="Amit Kumar" userId="S::amitk@mail.uni-paderborn.de::c8708ca6-f3a0-4b01-888a-1b89088669f2" providerId="AD" clId="Web-{D2707DC7-1D57-409F-9BEC-F94EEC6749D9}" dt="2021-03-24T21:53:39.936" v="85" actId="20577"/>
        <pc:sldMkLst>
          <pc:docMk/>
          <pc:sldMk cId="4228844370" sldId="297"/>
        </pc:sldMkLst>
        <pc:spChg chg="mod">
          <ac:chgData name="Amit Kumar" userId="S::amitk@mail.uni-paderborn.de::c8708ca6-f3a0-4b01-888a-1b89088669f2" providerId="AD" clId="Web-{D2707DC7-1D57-409F-9BEC-F94EEC6749D9}" dt="2021-03-24T21:51:43.683" v="11" actId="20577"/>
          <ac:spMkLst>
            <pc:docMk/>
            <pc:sldMk cId="4228844370" sldId="297"/>
            <ac:spMk id="2" creationId="{6FE37B8A-6C07-46E0-9926-BDD14CE1CCAD}"/>
          </ac:spMkLst>
        </pc:spChg>
        <pc:spChg chg="mod">
          <ac:chgData name="Amit Kumar" userId="S::amitk@mail.uni-paderborn.de::c8708ca6-f3a0-4b01-888a-1b89088669f2" providerId="AD" clId="Web-{D2707DC7-1D57-409F-9BEC-F94EEC6749D9}" dt="2021-03-24T21:53:39.936" v="85" actId="20577"/>
          <ac:spMkLst>
            <pc:docMk/>
            <pc:sldMk cId="4228844370" sldId="297"/>
            <ac:spMk id="4" creationId="{295D2EB9-78D8-417C-9672-CB3C8960A348}"/>
          </ac:spMkLst>
        </pc:spChg>
      </pc:sldChg>
    </pc:docChg>
  </pc:docChgLst>
  <pc:docChgLst>
    <pc:chgData name="Nico Wördenweber" userId="S::woerdie@mail.uni-paderborn.de::723eed7a-6c72-4fbc-a910-0a3c88cfdf5e" providerId="AD" clId="Web-{91AFB4FD-C267-4DAD-B35E-DE01F4486397}"/>
    <pc:docChg chg="modSld">
      <pc:chgData name="Nico Wördenweber" userId="S::woerdie@mail.uni-paderborn.de::723eed7a-6c72-4fbc-a910-0a3c88cfdf5e" providerId="AD" clId="Web-{91AFB4FD-C267-4DAD-B35E-DE01F4486397}" dt="2021-03-24T22:13:54.126" v="77" actId="20577"/>
      <pc:docMkLst>
        <pc:docMk/>
      </pc:docMkLst>
      <pc:sldChg chg="modSp">
        <pc:chgData name="Nico Wördenweber" userId="S::woerdie@mail.uni-paderborn.de::723eed7a-6c72-4fbc-a910-0a3c88cfdf5e" providerId="AD" clId="Web-{91AFB4FD-C267-4DAD-B35E-DE01F4486397}" dt="2021-03-24T22:08:32.778" v="3"/>
        <pc:sldMkLst>
          <pc:docMk/>
          <pc:sldMk cId="0" sldId="257"/>
        </pc:sldMkLst>
        <pc:spChg chg="mod">
          <ac:chgData name="Nico Wördenweber" userId="S::woerdie@mail.uni-paderborn.de::723eed7a-6c72-4fbc-a910-0a3c88cfdf5e" providerId="AD" clId="Web-{91AFB4FD-C267-4DAD-B35E-DE01F4486397}" dt="2021-03-24T22:08:32.778" v="3"/>
          <ac:spMkLst>
            <pc:docMk/>
            <pc:sldMk cId="0" sldId="257"/>
            <ac:spMk id="51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91AFB4FD-C267-4DAD-B35E-DE01F4486397}" dt="2021-03-24T22:08:54.981" v="5" actId="1076"/>
        <pc:sldMkLst>
          <pc:docMk/>
          <pc:sldMk cId="0" sldId="258"/>
        </pc:sldMkLst>
        <pc:spChg chg="mod">
          <ac:chgData name="Nico Wördenweber" userId="S::woerdie@mail.uni-paderborn.de::723eed7a-6c72-4fbc-a910-0a3c88cfdf5e" providerId="AD" clId="Web-{91AFB4FD-C267-4DAD-B35E-DE01F4486397}" dt="2021-03-24T22:08:54.981" v="5" actId="1076"/>
          <ac:spMkLst>
            <pc:docMk/>
            <pc:sldMk cId="0" sldId="258"/>
            <ac:spMk id="57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91AFB4FD-C267-4DAD-B35E-DE01F4486397}" dt="2021-03-24T22:10:56.764" v="25"/>
        <pc:sldMkLst>
          <pc:docMk/>
          <pc:sldMk cId="0" sldId="264"/>
        </pc:sldMkLst>
        <pc:spChg chg="mod">
          <ac:chgData name="Nico Wördenweber" userId="S::woerdie@mail.uni-paderborn.de::723eed7a-6c72-4fbc-a910-0a3c88cfdf5e" providerId="AD" clId="Web-{91AFB4FD-C267-4DAD-B35E-DE01F4486397}" dt="2021-03-24T22:09:49.607" v="19" actId="20577"/>
          <ac:spMkLst>
            <pc:docMk/>
            <pc:sldMk cId="0" sldId="264"/>
            <ac:spMk id="108" creationId="{00000000-0000-0000-0000-000000000000}"/>
          </ac:spMkLst>
        </pc:spChg>
        <pc:graphicFrameChg chg="mod modGraphic">
          <ac:chgData name="Nico Wördenweber" userId="S::woerdie@mail.uni-paderborn.de::723eed7a-6c72-4fbc-a910-0a3c88cfdf5e" providerId="AD" clId="Web-{91AFB4FD-C267-4DAD-B35E-DE01F4486397}" dt="2021-03-24T22:10:56.764" v="25"/>
          <ac:graphicFrameMkLst>
            <pc:docMk/>
            <pc:sldMk cId="0" sldId="264"/>
            <ac:graphicFrameMk id="109" creationId="{00000000-0000-0000-0000-000000000000}"/>
          </ac:graphicFrameMkLst>
        </pc:graphicFrameChg>
      </pc:sldChg>
      <pc:sldChg chg="delSp modSp">
        <pc:chgData name="Nico Wördenweber" userId="S::woerdie@mail.uni-paderborn.de::723eed7a-6c72-4fbc-a910-0a3c88cfdf5e" providerId="AD" clId="Web-{91AFB4FD-C267-4DAD-B35E-DE01F4486397}" dt="2021-03-24T22:11:32.358" v="28"/>
        <pc:sldMkLst>
          <pc:docMk/>
          <pc:sldMk cId="0" sldId="270"/>
        </pc:sldMkLst>
        <pc:spChg chg="del">
          <ac:chgData name="Nico Wördenweber" userId="S::woerdie@mail.uni-paderborn.de::723eed7a-6c72-4fbc-a910-0a3c88cfdf5e" providerId="AD" clId="Web-{91AFB4FD-C267-4DAD-B35E-DE01F4486397}" dt="2021-03-24T22:11:32.358" v="28"/>
          <ac:spMkLst>
            <pc:docMk/>
            <pc:sldMk cId="0" sldId="270"/>
            <ac:spMk id="160" creationId="{00000000-0000-0000-0000-000000000000}"/>
          </ac:spMkLst>
        </pc:spChg>
        <pc:picChg chg="mod">
          <ac:chgData name="Nico Wördenweber" userId="S::woerdie@mail.uni-paderborn.de::723eed7a-6c72-4fbc-a910-0a3c88cfdf5e" providerId="AD" clId="Web-{91AFB4FD-C267-4DAD-B35E-DE01F4486397}" dt="2021-03-24T22:11:28.936" v="27" actId="1076"/>
          <ac:picMkLst>
            <pc:docMk/>
            <pc:sldMk cId="0" sldId="270"/>
            <ac:picMk id="3" creationId="{FB57F9C8-03A2-354B-836A-87BF0105CD6D}"/>
          </ac:picMkLst>
        </pc:picChg>
      </pc:sldChg>
      <pc:sldChg chg="modSp">
        <pc:chgData name="Nico Wördenweber" userId="S::woerdie@mail.uni-paderborn.de::723eed7a-6c72-4fbc-a910-0a3c88cfdf5e" providerId="AD" clId="Web-{91AFB4FD-C267-4DAD-B35E-DE01F4486397}" dt="2021-03-24T22:10:34.498" v="23" actId="1076"/>
        <pc:sldMkLst>
          <pc:docMk/>
          <pc:sldMk cId="0" sldId="271"/>
        </pc:sldMkLst>
        <pc:picChg chg="mod">
          <ac:chgData name="Nico Wördenweber" userId="S::woerdie@mail.uni-paderborn.de::723eed7a-6c72-4fbc-a910-0a3c88cfdf5e" providerId="AD" clId="Web-{91AFB4FD-C267-4DAD-B35E-DE01F4486397}" dt="2021-03-24T22:10:34.498" v="23" actId="1076"/>
          <ac:picMkLst>
            <pc:docMk/>
            <pc:sldMk cId="0" sldId="271"/>
            <ac:picMk id="170" creationId="{00000000-0000-0000-0000-000000000000}"/>
          </ac:picMkLst>
        </pc:picChg>
      </pc:sldChg>
      <pc:sldChg chg="addSp delSp modSp">
        <pc:chgData name="Nico Wördenweber" userId="S::woerdie@mail.uni-paderborn.de::723eed7a-6c72-4fbc-a910-0a3c88cfdf5e" providerId="AD" clId="Web-{91AFB4FD-C267-4DAD-B35E-DE01F4486397}" dt="2021-03-24T22:12:30.219" v="42"/>
        <pc:sldMkLst>
          <pc:docMk/>
          <pc:sldMk cId="0" sldId="272"/>
        </pc:sldMkLst>
        <pc:spChg chg="add del mod ord">
          <ac:chgData name="Nico Wördenweber" userId="S::woerdie@mail.uni-paderborn.de::723eed7a-6c72-4fbc-a910-0a3c88cfdf5e" providerId="AD" clId="Web-{91AFB4FD-C267-4DAD-B35E-DE01F4486397}" dt="2021-03-24T22:12:28.625" v="41"/>
          <ac:spMkLst>
            <pc:docMk/>
            <pc:sldMk cId="0" sldId="272"/>
            <ac:spMk id="2" creationId="{90A5388B-F16A-4A31-8564-3ABE0396197B}"/>
          </ac:spMkLst>
        </pc:spChg>
        <pc:spChg chg="add mod">
          <ac:chgData name="Nico Wördenweber" userId="S::woerdie@mail.uni-paderborn.de::723eed7a-6c72-4fbc-a910-0a3c88cfdf5e" providerId="AD" clId="Web-{91AFB4FD-C267-4DAD-B35E-DE01F4486397}" dt="2021-03-24T22:12:30.219" v="42"/>
          <ac:spMkLst>
            <pc:docMk/>
            <pc:sldMk cId="0" sldId="272"/>
            <ac:spMk id="3" creationId="{BD96FABB-C1EA-418F-803B-610565F8C1FE}"/>
          </ac:spMkLst>
        </pc:spChg>
        <pc:spChg chg="del mod">
          <ac:chgData name="Nico Wördenweber" userId="S::woerdie@mail.uni-paderborn.de::723eed7a-6c72-4fbc-a910-0a3c88cfdf5e" providerId="AD" clId="Web-{91AFB4FD-C267-4DAD-B35E-DE01F4486397}" dt="2021-03-24T22:12:27.562" v="40"/>
          <ac:spMkLst>
            <pc:docMk/>
            <pc:sldMk cId="0" sldId="272"/>
            <ac:spMk id="177" creationId="{00000000-0000-0000-0000-000000000000}"/>
          </ac:spMkLst>
        </pc:spChg>
        <pc:spChg chg="mod">
          <ac:chgData name="Nico Wördenweber" userId="S::woerdie@mail.uni-paderborn.de::723eed7a-6c72-4fbc-a910-0a3c88cfdf5e" providerId="AD" clId="Web-{91AFB4FD-C267-4DAD-B35E-DE01F4486397}" dt="2021-03-24T22:11:58.156" v="30" actId="1076"/>
          <ac:spMkLst>
            <pc:docMk/>
            <pc:sldMk cId="0" sldId="272"/>
            <ac:spMk id="178" creationId="{00000000-0000-0000-0000-000000000000}"/>
          </ac:spMkLst>
        </pc:spChg>
        <pc:spChg chg="mod">
          <ac:chgData name="Nico Wördenweber" userId="S::woerdie@mail.uni-paderborn.de::723eed7a-6c72-4fbc-a910-0a3c88cfdf5e" providerId="AD" clId="Web-{91AFB4FD-C267-4DAD-B35E-DE01F4486397}" dt="2021-03-24T22:11:58.468" v="33" actId="1076"/>
          <ac:spMkLst>
            <pc:docMk/>
            <pc:sldMk cId="0" sldId="272"/>
            <ac:spMk id="181" creationId="{00000000-0000-0000-0000-000000000000}"/>
          </ac:spMkLst>
        </pc:spChg>
        <pc:spChg chg="mod">
          <ac:chgData name="Nico Wördenweber" userId="S::woerdie@mail.uni-paderborn.de::723eed7a-6c72-4fbc-a910-0a3c88cfdf5e" providerId="AD" clId="Web-{91AFB4FD-C267-4DAD-B35E-DE01F4486397}" dt="2021-03-24T22:11:58.468" v="34" actId="1076"/>
          <ac:spMkLst>
            <pc:docMk/>
            <pc:sldMk cId="0" sldId="272"/>
            <ac:spMk id="182" creationId="{00000000-0000-0000-0000-000000000000}"/>
          </ac:spMkLst>
        </pc:spChg>
        <pc:picChg chg="mod">
          <ac:chgData name="Nico Wördenweber" userId="S::woerdie@mail.uni-paderborn.de::723eed7a-6c72-4fbc-a910-0a3c88cfdf5e" providerId="AD" clId="Web-{91AFB4FD-C267-4DAD-B35E-DE01F4486397}" dt="2021-03-24T22:11:58.327" v="31" actId="1076"/>
          <ac:picMkLst>
            <pc:docMk/>
            <pc:sldMk cId="0" sldId="272"/>
            <ac:picMk id="179" creationId="{00000000-0000-0000-0000-000000000000}"/>
          </ac:picMkLst>
        </pc:picChg>
        <pc:picChg chg="mod">
          <ac:chgData name="Nico Wördenweber" userId="S::woerdie@mail.uni-paderborn.de::723eed7a-6c72-4fbc-a910-0a3c88cfdf5e" providerId="AD" clId="Web-{91AFB4FD-C267-4DAD-B35E-DE01F4486397}" dt="2021-03-24T22:11:58.468" v="32" actId="1076"/>
          <ac:picMkLst>
            <pc:docMk/>
            <pc:sldMk cId="0" sldId="272"/>
            <ac:picMk id="180" creationId="{00000000-0000-0000-0000-000000000000}"/>
          </ac:picMkLst>
        </pc:picChg>
      </pc:sldChg>
      <pc:sldChg chg="modSp">
        <pc:chgData name="Nico Wördenweber" userId="S::woerdie@mail.uni-paderborn.de::723eed7a-6c72-4fbc-a910-0a3c88cfdf5e" providerId="AD" clId="Web-{91AFB4FD-C267-4DAD-B35E-DE01F4486397}" dt="2021-03-24T22:08:49.059" v="4" actId="1076"/>
        <pc:sldMkLst>
          <pc:docMk/>
          <pc:sldMk cId="4065815796" sldId="282"/>
        </pc:sldMkLst>
        <pc:spChg chg="mod">
          <ac:chgData name="Nico Wördenweber" userId="S::woerdie@mail.uni-paderborn.de::723eed7a-6c72-4fbc-a910-0a3c88cfdf5e" providerId="AD" clId="Web-{91AFB4FD-C267-4DAD-B35E-DE01F4486397}" dt="2021-03-24T22:08:49.059" v="4" actId="1076"/>
          <ac:spMkLst>
            <pc:docMk/>
            <pc:sldMk cId="4065815796" sldId="282"/>
            <ac:spMk id="4" creationId="{6BAA0D49-06B8-F546-AB93-476245414BA6}"/>
          </ac:spMkLst>
        </pc:spChg>
      </pc:sldChg>
      <pc:sldChg chg="delSp">
        <pc:chgData name="Nico Wördenweber" userId="S::woerdie@mail.uni-paderborn.de::723eed7a-6c72-4fbc-a910-0a3c88cfdf5e" providerId="AD" clId="Web-{91AFB4FD-C267-4DAD-B35E-DE01F4486397}" dt="2021-03-24T22:13:02.938" v="43"/>
        <pc:sldMkLst>
          <pc:docMk/>
          <pc:sldMk cId="3949728174" sldId="293"/>
        </pc:sldMkLst>
        <pc:spChg chg="del">
          <ac:chgData name="Nico Wördenweber" userId="S::woerdie@mail.uni-paderborn.de::723eed7a-6c72-4fbc-a910-0a3c88cfdf5e" providerId="AD" clId="Web-{91AFB4FD-C267-4DAD-B35E-DE01F4486397}" dt="2021-03-24T22:13:02.938" v="43"/>
          <ac:spMkLst>
            <pc:docMk/>
            <pc:sldMk cId="3949728174" sldId="293"/>
            <ac:spMk id="4" creationId="{2A7D5FB6-CA49-C34F-9FFE-65D251CEFE62}"/>
          </ac:spMkLst>
        </pc:spChg>
      </pc:sldChg>
      <pc:sldChg chg="modSp">
        <pc:chgData name="Nico Wördenweber" userId="S::woerdie@mail.uni-paderborn.de::723eed7a-6c72-4fbc-a910-0a3c88cfdf5e" providerId="AD" clId="Web-{91AFB4FD-C267-4DAD-B35E-DE01F4486397}" dt="2021-03-24T22:13:54.126" v="77" actId="20577"/>
        <pc:sldMkLst>
          <pc:docMk/>
          <pc:sldMk cId="406138962" sldId="295"/>
        </pc:sldMkLst>
        <pc:spChg chg="mod">
          <ac:chgData name="Nico Wördenweber" userId="S::woerdie@mail.uni-paderborn.de::723eed7a-6c72-4fbc-a910-0a3c88cfdf5e" providerId="AD" clId="Web-{91AFB4FD-C267-4DAD-B35E-DE01F4486397}" dt="2021-03-24T22:13:54.126" v="77" actId="20577"/>
          <ac:spMkLst>
            <pc:docMk/>
            <pc:sldMk cId="406138962" sldId="295"/>
            <ac:spMk id="27" creationId="{19E84202-5559-AB4C-8367-7D4F0CEB5005}"/>
          </ac:spMkLst>
        </pc:spChg>
        <pc:spChg chg="mod">
          <ac:chgData name="Nico Wördenweber" userId="S::woerdie@mail.uni-paderborn.de::723eed7a-6c72-4fbc-a910-0a3c88cfdf5e" providerId="AD" clId="Web-{91AFB4FD-C267-4DAD-B35E-DE01F4486397}" dt="2021-03-24T22:13:42.251" v="70" actId="20577"/>
          <ac:spMkLst>
            <pc:docMk/>
            <pc:sldMk cId="406138962" sldId="295"/>
            <ac:spMk id="28" creationId="{BD97FBD7-8DFF-5849-ADBF-64EF2E1C09D1}"/>
          </ac:spMkLst>
        </pc:spChg>
      </pc:sldChg>
    </pc:docChg>
  </pc:docChgLst>
  <pc:docChgLst>
    <pc:chgData name="Amit Kumar" userId="S::amitk@mail.uni-paderborn.de::c8708ca6-f3a0-4b01-888a-1b89088669f2" providerId="AD" clId="Web-{AEF7C1B3-6571-4230-AFA4-C88C6AF312EF}"/>
    <pc:docChg chg="delSld modSld sldOrd">
      <pc:chgData name="Amit Kumar" userId="S::amitk@mail.uni-paderborn.de::c8708ca6-f3a0-4b01-888a-1b89088669f2" providerId="AD" clId="Web-{AEF7C1B3-6571-4230-AFA4-C88C6AF312EF}" dt="2021-03-25T11:25:08.123" v="240"/>
      <pc:docMkLst>
        <pc:docMk/>
      </pc:docMkLst>
      <pc:sldChg chg="addSp modSp">
        <pc:chgData name="Amit Kumar" userId="S::amitk@mail.uni-paderborn.de::c8708ca6-f3a0-4b01-888a-1b89088669f2" providerId="AD" clId="Web-{AEF7C1B3-6571-4230-AFA4-C88C6AF312EF}" dt="2021-03-25T11:22:49.105" v="209" actId="20577"/>
        <pc:sldMkLst>
          <pc:docMk/>
          <pc:sldMk cId="2546281136" sldId="285"/>
        </pc:sldMkLst>
        <pc:spChg chg="mod">
          <ac:chgData name="Amit Kumar" userId="S::amitk@mail.uni-paderborn.de::c8708ca6-f3a0-4b01-888a-1b89088669f2" providerId="AD" clId="Web-{AEF7C1B3-6571-4230-AFA4-C88C6AF312EF}" dt="2021-03-25T11:22:49.105" v="209" actId="20577"/>
          <ac:spMkLst>
            <pc:docMk/>
            <pc:sldMk cId="2546281136" sldId="285"/>
            <ac:spMk id="4" creationId="{00000000-0000-0000-0000-000000000000}"/>
          </ac:spMkLst>
        </pc:spChg>
        <pc:spChg chg="add mod">
          <ac:chgData name="Amit Kumar" userId="S::amitk@mail.uni-paderborn.de::c8708ca6-f3a0-4b01-888a-1b89088669f2" providerId="AD" clId="Web-{AEF7C1B3-6571-4230-AFA4-C88C6AF312EF}" dt="2021-03-25T11:17:25.256" v="21" actId="20577"/>
          <ac:spMkLst>
            <pc:docMk/>
            <pc:sldMk cId="2546281136" sldId="285"/>
            <ac:spMk id="6" creationId="{418471FA-AB86-4A74-A9FA-FE27AD40AB87}"/>
          </ac:spMkLst>
        </pc:spChg>
      </pc:sldChg>
      <pc:sldChg chg="modSp">
        <pc:chgData name="Amit Kumar" userId="S::amitk@mail.uni-paderborn.de::c8708ca6-f3a0-4b01-888a-1b89088669f2" providerId="AD" clId="Web-{AEF7C1B3-6571-4230-AFA4-C88C6AF312EF}" dt="2021-03-25T11:22:45.746" v="207" actId="20577"/>
        <pc:sldMkLst>
          <pc:docMk/>
          <pc:sldMk cId="3404590601" sldId="288"/>
        </pc:sldMkLst>
        <pc:spChg chg="mod">
          <ac:chgData name="Amit Kumar" userId="S::amitk@mail.uni-paderborn.de::c8708ca6-f3a0-4b01-888a-1b89088669f2" providerId="AD" clId="Web-{AEF7C1B3-6571-4230-AFA4-C88C6AF312EF}" dt="2021-03-25T11:22:45.746" v="207" actId="20577"/>
          <ac:spMkLst>
            <pc:docMk/>
            <pc:sldMk cId="3404590601" sldId="288"/>
            <ac:spMk id="4" creationId="{00000000-0000-0000-0000-000000000000}"/>
          </ac:spMkLst>
        </pc:spChg>
      </pc:sldChg>
      <pc:sldChg chg="modSp">
        <pc:chgData name="Amit Kumar" userId="S::amitk@mail.uni-paderborn.de::c8708ca6-f3a0-4b01-888a-1b89088669f2" providerId="AD" clId="Web-{AEF7C1B3-6571-4230-AFA4-C88C6AF312EF}" dt="2021-03-25T11:24:42.998" v="239" actId="20577"/>
        <pc:sldMkLst>
          <pc:docMk/>
          <pc:sldMk cId="4228844370" sldId="297"/>
        </pc:sldMkLst>
        <pc:spChg chg="mod">
          <ac:chgData name="Amit Kumar" userId="S::amitk@mail.uni-paderborn.de::c8708ca6-f3a0-4b01-888a-1b89088669f2" providerId="AD" clId="Web-{AEF7C1B3-6571-4230-AFA4-C88C6AF312EF}" dt="2021-03-25T11:24:42.998" v="239" actId="20577"/>
          <ac:spMkLst>
            <pc:docMk/>
            <pc:sldMk cId="4228844370" sldId="297"/>
            <ac:spMk id="4" creationId="{295D2EB9-78D8-417C-9672-CB3C8960A348}"/>
          </ac:spMkLst>
        </pc:spChg>
      </pc:sldChg>
      <pc:sldChg chg="modSp">
        <pc:chgData name="Amit Kumar" userId="S::amitk@mail.uni-paderborn.de::c8708ca6-f3a0-4b01-888a-1b89088669f2" providerId="AD" clId="Web-{AEF7C1B3-6571-4230-AFA4-C88C6AF312EF}" dt="2021-03-25T11:23:28.090" v="219" actId="20577"/>
        <pc:sldMkLst>
          <pc:docMk/>
          <pc:sldMk cId="3547366666" sldId="298"/>
        </pc:sldMkLst>
        <pc:spChg chg="mod">
          <ac:chgData name="Amit Kumar" userId="S::amitk@mail.uni-paderborn.de::c8708ca6-f3a0-4b01-888a-1b89088669f2" providerId="AD" clId="Web-{AEF7C1B3-6571-4230-AFA4-C88C6AF312EF}" dt="2021-03-25T11:23:28.090" v="219" actId="20577"/>
          <ac:spMkLst>
            <pc:docMk/>
            <pc:sldMk cId="3547366666" sldId="298"/>
            <ac:spMk id="4" creationId="{C4E80677-B37C-4EF4-934F-2AFC7C60F31A}"/>
          </ac:spMkLst>
        </pc:spChg>
      </pc:sldChg>
      <pc:sldChg chg="modSp">
        <pc:chgData name="Amit Kumar" userId="S::amitk@mail.uni-paderborn.de::c8708ca6-f3a0-4b01-888a-1b89088669f2" providerId="AD" clId="Web-{AEF7C1B3-6571-4230-AFA4-C88C6AF312EF}" dt="2021-03-25T11:23:16.356" v="215" actId="20577"/>
        <pc:sldMkLst>
          <pc:docMk/>
          <pc:sldMk cId="3215241444" sldId="299"/>
        </pc:sldMkLst>
        <pc:spChg chg="mod">
          <ac:chgData name="Amit Kumar" userId="S::amitk@mail.uni-paderborn.de::c8708ca6-f3a0-4b01-888a-1b89088669f2" providerId="AD" clId="Web-{AEF7C1B3-6571-4230-AFA4-C88C6AF312EF}" dt="2021-03-25T11:23:16.356" v="215" actId="20577"/>
          <ac:spMkLst>
            <pc:docMk/>
            <pc:sldMk cId="3215241444" sldId="299"/>
            <ac:spMk id="4" creationId="{924D943C-C9F8-4352-AF9B-16DF64B65389}"/>
          </ac:spMkLst>
        </pc:spChg>
      </pc:sldChg>
      <pc:sldChg chg="addSp delSp modSp">
        <pc:chgData name="Amit Kumar" userId="S::amitk@mail.uni-paderborn.de::c8708ca6-f3a0-4b01-888a-1b89088669f2" providerId="AD" clId="Web-{AEF7C1B3-6571-4230-AFA4-C88C6AF312EF}" dt="2021-03-25T11:23:09.699" v="213" actId="20577"/>
        <pc:sldMkLst>
          <pc:docMk/>
          <pc:sldMk cId="3101979944" sldId="305"/>
        </pc:sldMkLst>
        <pc:spChg chg="mod">
          <ac:chgData name="Amit Kumar" userId="S::amitk@mail.uni-paderborn.de::c8708ca6-f3a0-4b01-888a-1b89088669f2" providerId="AD" clId="Web-{AEF7C1B3-6571-4230-AFA4-C88C6AF312EF}" dt="2021-03-25T11:23:09.699" v="213" actId="20577"/>
          <ac:spMkLst>
            <pc:docMk/>
            <pc:sldMk cId="3101979944" sldId="305"/>
            <ac:spMk id="4" creationId="{1E39F5C1-C6B3-4882-BE1C-04F4933F0184}"/>
          </ac:spMkLst>
        </pc:spChg>
        <pc:spChg chg="add del mod">
          <ac:chgData name="Amit Kumar" userId="S::amitk@mail.uni-paderborn.de::c8708ca6-f3a0-4b01-888a-1b89088669f2" providerId="AD" clId="Web-{AEF7C1B3-6571-4230-AFA4-C88C6AF312EF}" dt="2021-03-25T11:18:14.725" v="40"/>
          <ac:spMkLst>
            <pc:docMk/>
            <pc:sldMk cId="3101979944" sldId="305"/>
            <ac:spMk id="6" creationId="{CF87D8B7-F886-4039-9476-3A1D024A8F64}"/>
          </ac:spMkLst>
        </pc:spChg>
        <pc:spChg chg="add mod">
          <ac:chgData name="Amit Kumar" userId="S::amitk@mail.uni-paderborn.de::c8708ca6-f3a0-4b01-888a-1b89088669f2" providerId="AD" clId="Web-{AEF7C1B3-6571-4230-AFA4-C88C6AF312EF}" dt="2021-03-25T11:20:19.103" v="76" actId="14100"/>
          <ac:spMkLst>
            <pc:docMk/>
            <pc:sldMk cId="3101979944" sldId="305"/>
            <ac:spMk id="7" creationId="{C21BC550-6FE6-4F19-965C-6BD15A82BEFE}"/>
          </ac:spMkLst>
        </pc:spChg>
      </pc:sldChg>
      <pc:sldChg chg="ord">
        <pc:chgData name="Amit Kumar" userId="S::amitk@mail.uni-paderborn.de::c8708ca6-f3a0-4b01-888a-1b89088669f2" providerId="AD" clId="Web-{AEF7C1B3-6571-4230-AFA4-C88C6AF312EF}" dt="2021-03-25T11:25:08.123" v="240"/>
        <pc:sldMkLst>
          <pc:docMk/>
          <pc:sldMk cId="381566744" sldId="306"/>
        </pc:sldMkLst>
      </pc:sldChg>
      <pc:sldChg chg="del">
        <pc:chgData name="Amit Kumar" userId="S::amitk@mail.uni-paderborn.de::c8708ca6-f3a0-4b01-888a-1b89088669f2" providerId="AD" clId="Web-{AEF7C1B3-6571-4230-AFA4-C88C6AF312EF}" dt="2021-03-25T11:15:15.691" v="0"/>
        <pc:sldMkLst>
          <pc:docMk/>
          <pc:sldMk cId="4247047316" sldId="307"/>
        </pc:sldMkLst>
      </pc:sldChg>
    </pc:docChg>
  </pc:docChgLst>
  <pc:docChgLst>
    <pc:chgData name="Amit Kumar" userId="S::amitk@mail.uni-paderborn.de::c8708ca6-f3a0-4b01-888a-1b89088669f2" providerId="AD" clId="Web-{612AA1A9-B03B-4D12-A19F-0AB2D17C2C67}"/>
    <pc:docChg chg="addSld delSld modSld sldOrd">
      <pc:chgData name="Amit Kumar" userId="S::amitk@mail.uni-paderborn.de::c8708ca6-f3a0-4b01-888a-1b89088669f2" providerId="AD" clId="Web-{612AA1A9-B03B-4D12-A19F-0AB2D17C2C67}" dt="2021-03-24T23:05:43.342" v="763" actId="20577"/>
      <pc:docMkLst>
        <pc:docMk/>
      </pc:docMkLst>
      <pc:sldChg chg="modSp">
        <pc:chgData name="Amit Kumar" userId="S::amitk@mail.uni-paderborn.de::c8708ca6-f3a0-4b01-888a-1b89088669f2" providerId="AD" clId="Web-{612AA1A9-B03B-4D12-A19F-0AB2D17C2C67}" dt="2021-03-24T22:56:24.983" v="310" actId="20577"/>
        <pc:sldMkLst>
          <pc:docMk/>
          <pc:sldMk cId="2546281136" sldId="285"/>
        </pc:sldMkLst>
        <pc:spChg chg="mod">
          <ac:chgData name="Amit Kumar" userId="S::amitk@mail.uni-paderborn.de::c8708ca6-f3a0-4b01-888a-1b89088669f2" providerId="AD" clId="Web-{612AA1A9-B03B-4D12-A19F-0AB2D17C2C67}" dt="2021-03-24T22:56:24.983" v="310" actId="20577"/>
          <ac:spMkLst>
            <pc:docMk/>
            <pc:sldMk cId="2546281136" sldId="285"/>
            <ac:spMk id="4" creationId="{00000000-0000-0000-0000-000000000000}"/>
          </ac:spMkLst>
        </pc:spChg>
      </pc:sldChg>
      <pc:sldChg chg="modSp">
        <pc:chgData name="Amit Kumar" userId="S::amitk@mail.uni-paderborn.de::c8708ca6-f3a0-4b01-888a-1b89088669f2" providerId="AD" clId="Web-{612AA1A9-B03B-4D12-A19F-0AB2D17C2C67}" dt="2021-03-24T22:54:30.539" v="257" actId="20577"/>
        <pc:sldMkLst>
          <pc:docMk/>
          <pc:sldMk cId="1238578680" sldId="286"/>
        </pc:sldMkLst>
        <pc:spChg chg="mod">
          <ac:chgData name="Amit Kumar" userId="S::amitk@mail.uni-paderborn.de::c8708ca6-f3a0-4b01-888a-1b89088669f2" providerId="AD" clId="Web-{612AA1A9-B03B-4D12-A19F-0AB2D17C2C67}" dt="2021-03-24T22:54:30.539" v="257" actId="20577"/>
          <ac:spMkLst>
            <pc:docMk/>
            <pc:sldMk cId="1238578680" sldId="286"/>
            <ac:spMk id="4" creationId="{00000000-0000-0000-0000-000000000000}"/>
          </ac:spMkLst>
        </pc:spChg>
      </pc:sldChg>
      <pc:sldChg chg="modSp ord">
        <pc:chgData name="Amit Kumar" userId="S::amitk@mail.uni-paderborn.de::c8708ca6-f3a0-4b01-888a-1b89088669f2" providerId="AD" clId="Web-{612AA1A9-B03B-4D12-A19F-0AB2D17C2C67}" dt="2021-03-24T23:01:31.484" v="626" actId="20577"/>
        <pc:sldMkLst>
          <pc:docMk/>
          <pc:sldMk cId="1040666015" sldId="287"/>
        </pc:sldMkLst>
        <pc:spChg chg="mod">
          <ac:chgData name="Amit Kumar" userId="S::amitk@mail.uni-paderborn.de::c8708ca6-f3a0-4b01-888a-1b89088669f2" providerId="AD" clId="Web-{612AA1A9-B03B-4D12-A19F-0AB2D17C2C67}" dt="2021-03-24T22:58:42.272" v="459" actId="20577"/>
          <ac:spMkLst>
            <pc:docMk/>
            <pc:sldMk cId="1040666015" sldId="287"/>
            <ac:spMk id="2" creationId="{00000000-0000-0000-0000-000000000000}"/>
          </ac:spMkLst>
        </pc:spChg>
        <pc:spChg chg="mod">
          <ac:chgData name="Amit Kumar" userId="S::amitk@mail.uni-paderborn.de::c8708ca6-f3a0-4b01-888a-1b89088669f2" providerId="AD" clId="Web-{612AA1A9-B03B-4D12-A19F-0AB2D17C2C67}" dt="2021-03-24T23:01:31.484" v="626" actId="20577"/>
          <ac:spMkLst>
            <pc:docMk/>
            <pc:sldMk cId="1040666015" sldId="287"/>
            <ac:spMk id="4" creationId="{00000000-0000-0000-0000-000000000000}"/>
          </ac:spMkLst>
        </pc:spChg>
      </pc:sldChg>
      <pc:sldChg chg="modSp new ord">
        <pc:chgData name="Amit Kumar" userId="S::amitk@mail.uni-paderborn.de::c8708ca6-f3a0-4b01-888a-1b89088669f2" providerId="AD" clId="Web-{612AA1A9-B03B-4D12-A19F-0AB2D17C2C67}" dt="2021-03-24T22:58:09.989" v="433" actId="20577"/>
        <pc:sldMkLst>
          <pc:docMk/>
          <pc:sldMk cId="3547366666" sldId="298"/>
        </pc:sldMkLst>
        <pc:spChg chg="mod">
          <ac:chgData name="Amit Kumar" userId="S::amitk@mail.uni-paderborn.de::c8708ca6-f3a0-4b01-888a-1b89088669f2" providerId="AD" clId="Web-{612AA1A9-B03B-4D12-A19F-0AB2D17C2C67}" dt="2021-03-24T22:58:09.989" v="433" actId="20577"/>
          <ac:spMkLst>
            <pc:docMk/>
            <pc:sldMk cId="3547366666" sldId="298"/>
            <ac:spMk id="4" creationId="{C4E80677-B37C-4EF4-934F-2AFC7C60F31A}"/>
          </ac:spMkLst>
        </pc:spChg>
      </pc:sldChg>
      <pc:sldChg chg="new del">
        <pc:chgData name="Amit Kumar" userId="S::amitk@mail.uni-paderborn.de::c8708ca6-f3a0-4b01-888a-1b89088669f2" providerId="AD" clId="Web-{612AA1A9-B03B-4D12-A19F-0AB2D17C2C67}" dt="2021-03-24T23:01:35.219" v="628"/>
        <pc:sldMkLst>
          <pc:docMk/>
          <pc:sldMk cId="823364554" sldId="299"/>
        </pc:sldMkLst>
      </pc:sldChg>
      <pc:sldChg chg="modSp new">
        <pc:chgData name="Amit Kumar" userId="S::amitk@mail.uni-paderborn.de::c8708ca6-f3a0-4b01-888a-1b89088669f2" providerId="AD" clId="Web-{612AA1A9-B03B-4D12-A19F-0AB2D17C2C67}" dt="2021-03-24T23:04:36.400" v="731" actId="20577"/>
        <pc:sldMkLst>
          <pc:docMk/>
          <pc:sldMk cId="3215241444" sldId="299"/>
        </pc:sldMkLst>
        <pc:spChg chg="mod">
          <ac:chgData name="Amit Kumar" userId="S::amitk@mail.uni-paderborn.de::c8708ca6-f3a0-4b01-888a-1b89088669f2" providerId="AD" clId="Web-{612AA1A9-B03B-4D12-A19F-0AB2D17C2C67}" dt="2021-03-24T23:01:52.063" v="635" actId="20577"/>
          <ac:spMkLst>
            <pc:docMk/>
            <pc:sldMk cId="3215241444" sldId="299"/>
            <ac:spMk id="2" creationId="{526DD443-6E59-40F9-8D8C-4D3A9F14BD17}"/>
          </ac:spMkLst>
        </pc:spChg>
        <pc:spChg chg="mod">
          <ac:chgData name="Amit Kumar" userId="S::amitk@mail.uni-paderborn.de::c8708ca6-f3a0-4b01-888a-1b89088669f2" providerId="AD" clId="Web-{612AA1A9-B03B-4D12-A19F-0AB2D17C2C67}" dt="2021-03-24T23:04:36.400" v="731" actId="20577"/>
          <ac:spMkLst>
            <pc:docMk/>
            <pc:sldMk cId="3215241444" sldId="299"/>
            <ac:spMk id="4" creationId="{924D943C-C9F8-4352-AF9B-16DF64B65389}"/>
          </ac:spMkLst>
        </pc:spChg>
      </pc:sldChg>
      <pc:sldChg chg="modSp new">
        <pc:chgData name="Amit Kumar" userId="S::amitk@mail.uni-paderborn.de::c8708ca6-f3a0-4b01-888a-1b89088669f2" providerId="AD" clId="Web-{612AA1A9-B03B-4D12-A19F-0AB2D17C2C67}" dt="2021-03-24T23:05:43.342" v="763" actId="20577"/>
        <pc:sldMkLst>
          <pc:docMk/>
          <pc:sldMk cId="3911604394" sldId="300"/>
        </pc:sldMkLst>
        <pc:spChg chg="mod">
          <ac:chgData name="Amit Kumar" userId="S::amitk@mail.uni-paderborn.de::c8708ca6-f3a0-4b01-888a-1b89088669f2" providerId="AD" clId="Web-{612AA1A9-B03B-4D12-A19F-0AB2D17C2C67}" dt="2021-03-24T23:05:18.246" v="743" actId="20577"/>
          <ac:spMkLst>
            <pc:docMk/>
            <pc:sldMk cId="3911604394" sldId="300"/>
            <ac:spMk id="2" creationId="{22D75D92-B333-4699-836C-748ECF1FA73F}"/>
          </ac:spMkLst>
        </pc:spChg>
        <pc:spChg chg="mod">
          <ac:chgData name="Amit Kumar" userId="S::amitk@mail.uni-paderborn.de::c8708ca6-f3a0-4b01-888a-1b89088669f2" providerId="AD" clId="Web-{612AA1A9-B03B-4D12-A19F-0AB2D17C2C67}" dt="2021-03-24T23:05:43.342" v="763" actId="20577"/>
          <ac:spMkLst>
            <pc:docMk/>
            <pc:sldMk cId="3911604394" sldId="300"/>
            <ac:spMk id="4" creationId="{70CE7F9B-B34A-4623-89BF-73D880033716}"/>
          </ac:spMkLst>
        </pc:spChg>
      </pc:sldChg>
    </pc:docChg>
  </pc:docChgLst>
  <pc:docChgLst>
    <pc:chgData name="Akhila Jose" userId="S::akhilaj@mail.uni-paderborn.de::7d00eeb8-67c2-4ddf-837f-6f38d014c5e0" providerId="AD" clId="Web-{BE6C5F70-2470-4A10-9DE8-42F0C87F82B1}"/>
    <pc:docChg chg="modSld">
      <pc:chgData name="Akhila Jose" userId="S::akhilaj@mail.uni-paderborn.de::7d00eeb8-67c2-4ddf-837f-6f38d014c5e0" providerId="AD" clId="Web-{BE6C5F70-2470-4A10-9DE8-42F0C87F82B1}" dt="2021-03-25T11:10:35.070" v="3" actId="20577"/>
      <pc:docMkLst>
        <pc:docMk/>
      </pc:docMkLst>
      <pc:sldChg chg="modSp">
        <pc:chgData name="Akhila Jose" userId="S::akhilaj@mail.uni-paderborn.de::7d00eeb8-67c2-4ddf-837f-6f38d014c5e0" providerId="AD" clId="Web-{BE6C5F70-2470-4A10-9DE8-42F0C87F82B1}" dt="2021-03-25T11:10:35.070" v="3" actId="20577"/>
        <pc:sldMkLst>
          <pc:docMk/>
          <pc:sldMk cId="770216149" sldId="291"/>
        </pc:sldMkLst>
        <pc:spChg chg="mod">
          <ac:chgData name="Akhila Jose" userId="S::akhilaj@mail.uni-paderborn.de::7d00eeb8-67c2-4ddf-837f-6f38d014c5e0" providerId="AD" clId="Web-{BE6C5F70-2470-4A10-9DE8-42F0C87F82B1}" dt="2021-03-25T11:10:35.070" v="3" actId="20577"/>
          <ac:spMkLst>
            <pc:docMk/>
            <pc:sldMk cId="770216149" sldId="291"/>
            <ac:spMk id="57" creationId="{00000000-0000-0000-0000-000000000000}"/>
          </ac:spMkLst>
        </pc:spChg>
      </pc:sldChg>
    </pc:docChg>
  </pc:docChgLst>
  <pc:docChgLst>
    <pc:chgData name="Amit Kumar" userId="S::amitk@mail.uni-paderborn.de::c8708ca6-f3a0-4b01-888a-1b89088669f2" providerId="AD" clId="Web-{8D9257AA-4AEF-4EB8-8105-7056916187EB}"/>
    <pc:docChg chg="addSld modSld sldOrd">
      <pc:chgData name="Amit Kumar" userId="S::amitk@mail.uni-paderborn.de::c8708ca6-f3a0-4b01-888a-1b89088669f2" providerId="AD" clId="Web-{8D9257AA-4AEF-4EB8-8105-7056916187EB}" dt="2021-03-24T23:16:03.714" v="80" actId="20577"/>
      <pc:docMkLst>
        <pc:docMk/>
      </pc:docMkLst>
      <pc:sldChg chg="modSp new ord">
        <pc:chgData name="Amit Kumar" userId="S::amitk@mail.uni-paderborn.de::c8708ca6-f3a0-4b01-888a-1b89088669f2" providerId="AD" clId="Web-{8D9257AA-4AEF-4EB8-8105-7056916187EB}" dt="2021-03-24T23:16:03.714" v="80" actId="20577"/>
        <pc:sldMkLst>
          <pc:docMk/>
          <pc:sldMk cId="1326329897" sldId="301"/>
        </pc:sldMkLst>
        <pc:spChg chg="mod">
          <ac:chgData name="Amit Kumar" userId="S::amitk@mail.uni-paderborn.de::c8708ca6-f3a0-4b01-888a-1b89088669f2" providerId="AD" clId="Web-{8D9257AA-4AEF-4EB8-8105-7056916187EB}" dt="2021-03-24T23:14:04.914" v="12" actId="20577"/>
          <ac:spMkLst>
            <pc:docMk/>
            <pc:sldMk cId="1326329897" sldId="301"/>
            <ac:spMk id="2" creationId="{7A3AA78C-B6C2-4892-8B99-EA2E07370905}"/>
          </ac:spMkLst>
        </pc:spChg>
        <pc:spChg chg="mod">
          <ac:chgData name="Amit Kumar" userId="S::amitk@mail.uni-paderborn.de::c8708ca6-f3a0-4b01-888a-1b89088669f2" providerId="AD" clId="Web-{8D9257AA-4AEF-4EB8-8105-7056916187EB}" dt="2021-03-24T23:16:03.714" v="80" actId="20577"/>
          <ac:spMkLst>
            <pc:docMk/>
            <pc:sldMk cId="1326329897" sldId="301"/>
            <ac:spMk id="4" creationId="{8E447564-EF37-4C6C-83E5-AE43EB6A8305}"/>
          </ac:spMkLst>
        </pc:spChg>
      </pc:sldChg>
    </pc:docChg>
  </pc:docChgLst>
  <pc:docChgLst>
    <pc:chgData name="Matthias Pilot" userId="S::mspilot@mail.uni-paderborn.de::d92cf9b5-509d-4b82-8071-1b82c23acc1c" providerId="AD" clId="Web-{13B8EF45-F702-464B-A60B-6EBCAE685D76}"/>
    <pc:docChg chg="modSld">
      <pc:chgData name="Matthias Pilot" userId="S::mspilot@mail.uni-paderborn.de::d92cf9b5-509d-4b82-8071-1b82c23acc1c" providerId="AD" clId="Web-{13B8EF45-F702-464B-A60B-6EBCAE685D76}" dt="2021-03-24T22:41:54.455" v="5"/>
      <pc:docMkLst>
        <pc:docMk/>
      </pc:docMkLst>
      <pc:sldChg chg="addSp delSp modSp">
        <pc:chgData name="Matthias Pilot" userId="S::mspilot@mail.uni-paderborn.de::d92cf9b5-509d-4b82-8071-1b82c23acc1c" providerId="AD" clId="Web-{13B8EF45-F702-464B-A60B-6EBCAE685D76}" dt="2021-03-24T22:41:54.455" v="5"/>
        <pc:sldMkLst>
          <pc:docMk/>
          <pc:sldMk cId="0" sldId="262"/>
        </pc:sldMkLst>
        <pc:picChg chg="add del mod">
          <ac:chgData name="Matthias Pilot" userId="S::mspilot@mail.uni-paderborn.de::d92cf9b5-509d-4b82-8071-1b82c23acc1c" providerId="AD" clId="Web-{13B8EF45-F702-464B-A60B-6EBCAE685D76}" dt="2021-03-24T22:41:54.455" v="5"/>
          <ac:picMkLst>
            <pc:docMk/>
            <pc:sldMk cId="0" sldId="262"/>
            <ac:picMk id="2" creationId="{6B8E14E9-931C-463D-99F1-77709273AD4E}"/>
          </ac:picMkLst>
        </pc:picChg>
      </pc:sldChg>
      <pc:sldChg chg="addSp delSp modSp">
        <pc:chgData name="Matthias Pilot" userId="S::mspilot@mail.uni-paderborn.de::d92cf9b5-509d-4b82-8071-1b82c23acc1c" providerId="AD" clId="Web-{13B8EF45-F702-464B-A60B-6EBCAE685D76}" dt="2021-03-24T22:41:33.501" v="3"/>
        <pc:sldMkLst>
          <pc:docMk/>
          <pc:sldMk cId="4065815796" sldId="282"/>
        </pc:sldMkLst>
        <pc:picChg chg="add del mod">
          <ac:chgData name="Matthias Pilot" userId="S::mspilot@mail.uni-paderborn.de::d92cf9b5-509d-4b82-8071-1b82c23acc1c" providerId="AD" clId="Web-{13B8EF45-F702-464B-A60B-6EBCAE685D76}" dt="2021-03-24T22:41:09.532" v="1"/>
          <ac:picMkLst>
            <pc:docMk/>
            <pc:sldMk cId="4065815796" sldId="282"/>
            <ac:picMk id="5" creationId="{01160911-7CDD-4FC8-A009-8B739272B369}"/>
          </ac:picMkLst>
        </pc:picChg>
        <pc:picChg chg="add del mod">
          <ac:chgData name="Matthias Pilot" userId="S::mspilot@mail.uni-paderborn.de::d92cf9b5-509d-4b82-8071-1b82c23acc1c" providerId="AD" clId="Web-{13B8EF45-F702-464B-A60B-6EBCAE685D76}" dt="2021-03-24T22:41:33.501" v="3"/>
          <ac:picMkLst>
            <pc:docMk/>
            <pc:sldMk cId="4065815796" sldId="282"/>
            <ac:picMk id="6" creationId="{CEDF324F-F463-428B-915A-445EDE0798DA}"/>
          </ac:picMkLst>
        </pc:picChg>
      </pc:sldChg>
    </pc:docChg>
  </pc:docChgLst>
  <pc:docChgLst>
    <pc:chgData name="Amit Kumar" userId="S::amitk@mail.uni-paderborn.de::c8708ca6-f3a0-4b01-888a-1b89088669f2" providerId="AD" clId="Web-{B26B4140-2BF4-4A90-8209-3ACD9BC85178}"/>
    <pc:docChg chg="addSld modSld sldOrd">
      <pc:chgData name="Amit Kumar" userId="S::amitk@mail.uni-paderborn.de::c8708ca6-f3a0-4b01-888a-1b89088669f2" providerId="AD" clId="Web-{B26B4140-2BF4-4A90-8209-3ACD9BC85178}" dt="2021-03-24T23:34:42.681" v="92" actId="20577"/>
      <pc:docMkLst>
        <pc:docMk/>
      </pc:docMkLst>
      <pc:sldChg chg="ord">
        <pc:chgData name="Amit Kumar" userId="S::amitk@mail.uni-paderborn.de::c8708ca6-f3a0-4b01-888a-1b89088669f2" providerId="AD" clId="Web-{B26B4140-2BF4-4A90-8209-3ACD9BC85178}" dt="2021-03-24T23:21:06.719" v="63"/>
        <pc:sldMkLst>
          <pc:docMk/>
          <pc:sldMk cId="2546281136" sldId="285"/>
        </pc:sldMkLst>
      </pc:sldChg>
      <pc:sldChg chg="modSp ord">
        <pc:chgData name="Amit Kumar" userId="S::amitk@mail.uni-paderborn.de::c8708ca6-f3a0-4b01-888a-1b89088669f2" providerId="AD" clId="Web-{B26B4140-2BF4-4A90-8209-3ACD9BC85178}" dt="2021-03-24T23:34:42.681" v="92" actId="20577"/>
        <pc:sldMkLst>
          <pc:docMk/>
          <pc:sldMk cId="1040666015" sldId="287"/>
        </pc:sldMkLst>
        <pc:spChg chg="mod">
          <ac:chgData name="Amit Kumar" userId="S::amitk@mail.uni-paderborn.de::c8708ca6-f3a0-4b01-888a-1b89088669f2" providerId="AD" clId="Web-{B26B4140-2BF4-4A90-8209-3ACD9BC85178}" dt="2021-03-24T23:34:42.681" v="92" actId="20577"/>
          <ac:spMkLst>
            <pc:docMk/>
            <pc:sldMk cId="1040666015" sldId="287"/>
            <ac:spMk id="4" creationId="{00000000-0000-0000-0000-000000000000}"/>
          </ac:spMkLst>
        </pc:spChg>
      </pc:sldChg>
      <pc:sldChg chg="ord">
        <pc:chgData name="Amit Kumar" userId="S::amitk@mail.uni-paderborn.de::c8708ca6-f3a0-4b01-888a-1b89088669f2" providerId="AD" clId="Web-{B26B4140-2BF4-4A90-8209-3ACD9BC85178}" dt="2021-03-24T23:21:15.531" v="64"/>
        <pc:sldMkLst>
          <pc:docMk/>
          <pc:sldMk cId="4228844370" sldId="297"/>
        </pc:sldMkLst>
      </pc:sldChg>
      <pc:sldChg chg="ord">
        <pc:chgData name="Amit Kumar" userId="S::amitk@mail.uni-paderborn.de::c8708ca6-f3a0-4b01-888a-1b89088669f2" providerId="AD" clId="Web-{B26B4140-2BF4-4A90-8209-3ACD9BC85178}" dt="2021-03-24T23:20:59.875" v="62"/>
        <pc:sldMkLst>
          <pc:docMk/>
          <pc:sldMk cId="3547366666" sldId="298"/>
        </pc:sldMkLst>
      </pc:sldChg>
      <pc:sldChg chg="modSp">
        <pc:chgData name="Amit Kumar" userId="S::amitk@mail.uni-paderborn.de::c8708ca6-f3a0-4b01-888a-1b89088669f2" providerId="AD" clId="Web-{B26B4140-2BF4-4A90-8209-3ACD9BC85178}" dt="2021-03-24T23:20:31.718" v="61" actId="20577"/>
        <pc:sldMkLst>
          <pc:docMk/>
          <pc:sldMk cId="1326329897" sldId="301"/>
        </pc:sldMkLst>
        <pc:spChg chg="mod">
          <ac:chgData name="Amit Kumar" userId="S::amitk@mail.uni-paderborn.de::c8708ca6-f3a0-4b01-888a-1b89088669f2" providerId="AD" clId="Web-{B26B4140-2BF4-4A90-8209-3ACD9BC85178}" dt="2021-03-24T23:20:31.718" v="61" actId="20577"/>
          <ac:spMkLst>
            <pc:docMk/>
            <pc:sldMk cId="1326329897" sldId="301"/>
            <ac:spMk id="4" creationId="{8E447564-EF37-4C6C-83E5-AE43EB6A8305}"/>
          </ac:spMkLst>
        </pc:spChg>
      </pc:sldChg>
      <pc:sldChg chg="modSp new">
        <pc:chgData name="Amit Kumar" userId="S::amitk@mail.uni-paderborn.de::c8708ca6-f3a0-4b01-888a-1b89088669f2" providerId="AD" clId="Web-{B26B4140-2BF4-4A90-8209-3ACD9BC85178}" dt="2021-03-24T23:34:29.212" v="85" actId="20577"/>
        <pc:sldMkLst>
          <pc:docMk/>
          <pc:sldMk cId="2620335320" sldId="302"/>
        </pc:sldMkLst>
        <pc:spChg chg="mod">
          <ac:chgData name="Amit Kumar" userId="S::amitk@mail.uni-paderborn.de::c8708ca6-f3a0-4b01-888a-1b89088669f2" providerId="AD" clId="Web-{B26B4140-2BF4-4A90-8209-3ACD9BC85178}" dt="2021-03-24T23:34:29.212" v="85" actId="20577"/>
          <ac:spMkLst>
            <pc:docMk/>
            <pc:sldMk cId="2620335320" sldId="302"/>
            <ac:spMk id="4" creationId="{3F796E82-FBC0-4CBE-A642-E1EED4A4CAA2}"/>
          </ac:spMkLst>
        </pc:spChg>
      </pc:sldChg>
    </pc:docChg>
  </pc:docChgLst>
  <pc:docChgLst>
    <pc:chgData name="Amit Kumar" userId="S::amitk@mail.uni-paderborn.de::c8708ca6-f3a0-4b01-888a-1b89088669f2" providerId="AD" clId="Web-{7C131467-2BCF-4655-904D-BF647C347795}"/>
    <pc:docChg chg="addSld delSld modSld sldOrd">
      <pc:chgData name="Amit Kumar" userId="S::amitk@mail.uni-paderborn.de::c8708ca6-f3a0-4b01-888a-1b89088669f2" providerId="AD" clId="Web-{7C131467-2BCF-4655-904D-BF647C347795}" dt="2021-03-25T03:04:13.272" v="1615" actId="20577"/>
      <pc:docMkLst>
        <pc:docMk/>
      </pc:docMkLst>
      <pc:sldChg chg="modSp ord">
        <pc:chgData name="Amit Kumar" userId="S::amitk@mail.uni-paderborn.de::c8708ca6-f3a0-4b01-888a-1b89088669f2" providerId="AD" clId="Web-{7C131467-2BCF-4655-904D-BF647C347795}" dt="2021-03-25T03:01:21.895" v="1572" actId="20577"/>
        <pc:sldMkLst>
          <pc:docMk/>
          <pc:sldMk cId="2546281136" sldId="285"/>
        </pc:sldMkLst>
        <pc:spChg chg="mod">
          <ac:chgData name="Amit Kumar" userId="S::amitk@mail.uni-paderborn.de::c8708ca6-f3a0-4b01-888a-1b89088669f2" providerId="AD" clId="Web-{7C131467-2BCF-4655-904D-BF647C347795}" dt="2021-03-25T01:51:16.566" v="920" actId="20577"/>
          <ac:spMkLst>
            <pc:docMk/>
            <pc:sldMk cId="2546281136" sldId="285"/>
            <ac:spMk id="2" creationId="{00000000-0000-0000-0000-000000000000}"/>
          </ac:spMkLst>
        </pc:spChg>
        <pc:spChg chg="mod">
          <ac:chgData name="Amit Kumar" userId="S::amitk@mail.uni-paderborn.de::c8708ca6-f3a0-4b01-888a-1b89088669f2" providerId="AD" clId="Web-{7C131467-2BCF-4655-904D-BF647C347795}" dt="2021-03-25T03:01:21.895" v="1572" actId="20577"/>
          <ac:spMkLst>
            <pc:docMk/>
            <pc:sldMk cId="2546281136" sldId="285"/>
            <ac:spMk id="4" creationId="{00000000-0000-0000-0000-000000000000}"/>
          </ac:spMkLst>
        </pc:spChg>
      </pc:sldChg>
      <pc:sldChg chg="modSp ord">
        <pc:chgData name="Amit Kumar" userId="S::amitk@mail.uni-paderborn.de::c8708ca6-f3a0-4b01-888a-1b89088669f2" providerId="AD" clId="Web-{7C131467-2BCF-4655-904D-BF647C347795}" dt="2021-03-25T02:59:44.519" v="1567"/>
        <pc:sldMkLst>
          <pc:docMk/>
          <pc:sldMk cId="1238578680" sldId="286"/>
        </pc:sldMkLst>
        <pc:spChg chg="mod">
          <ac:chgData name="Amit Kumar" userId="S::amitk@mail.uni-paderborn.de::c8708ca6-f3a0-4b01-888a-1b89088669f2" providerId="AD" clId="Web-{7C131467-2BCF-4655-904D-BF647C347795}" dt="2021-03-25T02:59:25.456" v="1566" actId="20577"/>
          <ac:spMkLst>
            <pc:docMk/>
            <pc:sldMk cId="1238578680" sldId="286"/>
            <ac:spMk id="2" creationId="{00000000-0000-0000-0000-000000000000}"/>
          </ac:spMkLst>
        </pc:spChg>
        <pc:spChg chg="mod">
          <ac:chgData name="Amit Kumar" userId="S::amitk@mail.uni-paderborn.de::c8708ca6-f3a0-4b01-888a-1b89088669f2" providerId="AD" clId="Web-{7C131467-2BCF-4655-904D-BF647C347795}" dt="2021-03-25T02:59:12.440" v="1562" actId="20577"/>
          <ac:spMkLst>
            <pc:docMk/>
            <pc:sldMk cId="1238578680" sldId="286"/>
            <ac:spMk id="4" creationId="{00000000-0000-0000-0000-000000000000}"/>
          </ac:spMkLst>
        </pc:spChg>
      </pc:sldChg>
      <pc:sldChg chg="modSp">
        <pc:chgData name="Amit Kumar" userId="S::amitk@mail.uni-paderborn.de::c8708ca6-f3a0-4b01-888a-1b89088669f2" providerId="AD" clId="Web-{7C131467-2BCF-4655-904D-BF647C347795}" dt="2021-03-25T02:15:31.663" v="1172" actId="20577"/>
        <pc:sldMkLst>
          <pc:docMk/>
          <pc:sldMk cId="1040666015" sldId="287"/>
        </pc:sldMkLst>
        <pc:spChg chg="mod">
          <ac:chgData name="Amit Kumar" userId="S::amitk@mail.uni-paderborn.de::c8708ca6-f3a0-4b01-888a-1b89088669f2" providerId="AD" clId="Web-{7C131467-2BCF-4655-904D-BF647C347795}" dt="2021-03-25T02:15:31.663" v="1172" actId="20577"/>
          <ac:spMkLst>
            <pc:docMk/>
            <pc:sldMk cId="1040666015" sldId="287"/>
            <ac:spMk id="4" creationId="{00000000-0000-0000-0000-000000000000}"/>
          </ac:spMkLst>
        </pc:spChg>
      </pc:sldChg>
      <pc:sldChg chg="modSp">
        <pc:chgData name="Amit Kumar" userId="S::amitk@mail.uni-paderborn.de::c8708ca6-f3a0-4b01-888a-1b89088669f2" providerId="AD" clId="Web-{7C131467-2BCF-4655-904D-BF647C347795}" dt="2021-03-25T02:44:07.652" v="1413" actId="20577"/>
        <pc:sldMkLst>
          <pc:docMk/>
          <pc:sldMk cId="3404590601" sldId="288"/>
        </pc:sldMkLst>
        <pc:spChg chg="mod">
          <ac:chgData name="Amit Kumar" userId="S::amitk@mail.uni-paderborn.de::c8708ca6-f3a0-4b01-888a-1b89088669f2" providerId="AD" clId="Web-{7C131467-2BCF-4655-904D-BF647C347795}" dt="2021-03-25T02:41:57.525" v="1372" actId="20577"/>
          <ac:spMkLst>
            <pc:docMk/>
            <pc:sldMk cId="3404590601" sldId="288"/>
            <ac:spMk id="2" creationId="{00000000-0000-0000-0000-000000000000}"/>
          </ac:spMkLst>
        </pc:spChg>
        <pc:spChg chg="mod">
          <ac:chgData name="Amit Kumar" userId="S::amitk@mail.uni-paderborn.de::c8708ca6-f3a0-4b01-888a-1b89088669f2" providerId="AD" clId="Web-{7C131467-2BCF-4655-904D-BF647C347795}" dt="2021-03-25T02:44:07.652" v="1413" actId="20577"/>
          <ac:spMkLst>
            <pc:docMk/>
            <pc:sldMk cId="3404590601" sldId="288"/>
            <ac:spMk id="4" creationId="{00000000-0000-0000-0000-000000000000}"/>
          </ac:spMkLst>
        </pc:spChg>
      </pc:sldChg>
      <pc:sldChg chg="modSp ord">
        <pc:chgData name="Amit Kumar" userId="S::amitk@mail.uni-paderborn.de::c8708ca6-f3a0-4b01-888a-1b89088669f2" providerId="AD" clId="Web-{7C131467-2BCF-4655-904D-BF647C347795}" dt="2021-03-25T02:55:03.531" v="1523"/>
        <pc:sldMkLst>
          <pc:docMk/>
          <pc:sldMk cId="4228844370" sldId="297"/>
        </pc:sldMkLst>
        <pc:spChg chg="mod">
          <ac:chgData name="Amit Kumar" userId="S::amitk@mail.uni-paderborn.de::c8708ca6-f3a0-4b01-888a-1b89088669f2" providerId="AD" clId="Web-{7C131467-2BCF-4655-904D-BF647C347795}" dt="2021-03-25T02:45:09.449" v="1416" actId="20577"/>
          <ac:spMkLst>
            <pc:docMk/>
            <pc:sldMk cId="4228844370" sldId="297"/>
            <ac:spMk id="4" creationId="{295D2EB9-78D8-417C-9672-CB3C8960A348}"/>
          </ac:spMkLst>
        </pc:spChg>
      </pc:sldChg>
      <pc:sldChg chg="addSp modSp ord">
        <pc:chgData name="Amit Kumar" userId="S::amitk@mail.uni-paderborn.de::c8708ca6-f3a0-4b01-888a-1b89088669f2" providerId="AD" clId="Web-{7C131467-2BCF-4655-904D-BF647C347795}" dt="2021-03-25T02:54:01.956" v="1519"/>
        <pc:sldMkLst>
          <pc:docMk/>
          <pc:sldMk cId="3547366666" sldId="298"/>
        </pc:sldMkLst>
        <pc:spChg chg="mod">
          <ac:chgData name="Amit Kumar" userId="S::amitk@mail.uni-paderborn.de::c8708ca6-f3a0-4b01-888a-1b89088669f2" providerId="AD" clId="Web-{7C131467-2BCF-4655-904D-BF647C347795}" dt="2021-03-25T01:42:45.764" v="839" actId="20577"/>
          <ac:spMkLst>
            <pc:docMk/>
            <pc:sldMk cId="3547366666" sldId="298"/>
            <ac:spMk id="2" creationId="{B0A0CD8C-29FA-43BC-9395-54D87CE4C116}"/>
          </ac:spMkLst>
        </pc:spChg>
        <pc:spChg chg="mod">
          <ac:chgData name="Amit Kumar" userId="S::amitk@mail.uni-paderborn.de::c8708ca6-f3a0-4b01-888a-1b89088669f2" providerId="AD" clId="Web-{7C131467-2BCF-4655-904D-BF647C347795}" dt="2021-03-25T02:27:24.093" v="1205" actId="20577"/>
          <ac:spMkLst>
            <pc:docMk/>
            <pc:sldMk cId="3547366666" sldId="298"/>
            <ac:spMk id="4" creationId="{C4E80677-B37C-4EF4-934F-2AFC7C60F31A}"/>
          </ac:spMkLst>
        </pc:spChg>
        <pc:spChg chg="add mod">
          <ac:chgData name="Amit Kumar" userId="S::amitk@mail.uni-paderborn.de::c8708ca6-f3a0-4b01-888a-1b89088669f2" providerId="AD" clId="Web-{7C131467-2BCF-4655-904D-BF647C347795}" dt="2021-03-25T02:31:53.784" v="1246" actId="20577"/>
          <ac:spMkLst>
            <pc:docMk/>
            <pc:sldMk cId="3547366666" sldId="298"/>
            <ac:spMk id="6" creationId="{B0D25320-BDFC-4F1C-ADF3-C25E7BA495DC}"/>
          </ac:spMkLst>
        </pc:spChg>
        <pc:picChg chg="add mod">
          <ac:chgData name="Amit Kumar" userId="S::amitk@mail.uni-paderborn.de::c8708ca6-f3a0-4b01-888a-1b89088669f2" providerId="AD" clId="Web-{7C131467-2BCF-4655-904D-BF647C347795}" dt="2021-03-25T02:31:15.736" v="1232"/>
          <ac:picMkLst>
            <pc:docMk/>
            <pc:sldMk cId="3547366666" sldId="298"/>
            <ac:picMk id="5" creationId="{912D17C5-21A9-49F6-9211-F4E118DBF106}"/>
          </ac:picMkLst>
        </pc:picChg>
      </pc:sldChg>
      <pc:sldChg chg="modSp ord">
        <pc:chgData name="Amit Kumar" userId="S::amitk@mail.uni-paderborn.de::c8708ca6-f3a0-4b01-888a-1b89088669f2" providerId="AD" clId="Web-{7C131467-2BCF-4655-904D-BF647C347795}" dt="2021-03-25T02:56:49.173" v="1531"/>
        <pc:sldMkLst>
          <pc:docMk/>
          <pc:sldMk cId="3215241444" sldId="299"/>
        </pc:sldMkLst>
        <pc:spChg chg="mod">
          <ac:chgData name="Amit Kumar" userId="S::amitk@mail.uni-paderborn.de::c8708ca6-f3a0-4b01-888a-1b89088669f2" providerId="AD" clId="Web-{7C131467-2BCF-4655-904D-BF647C347795}" dt="2021-03-25T02:56:39.564" v="1530" actId="20577"/>
          <ac:spMkLst>
            <pc:docMk/>
            <pc:sldMk cId="3215241444" sldId="299"/>
            <ac:spMk id="2" creationId="{526DD443-6E59-40F9-8D8C-4D3A9F14BD17}"/>
          </ac:spMkLst>
        </pc:spChg>
        <pc:spChg chg="mod">
          <ac:chgData name="Amit Kumar" userId="S::amitk@mail.uni-paderborn.de::c8708ca6-f3a0-4b01-888a-1b89088669f2" providerId="AD" clId="Web-{7C131467-2BCF-4655-904D-BF647C347795}" dt="2021-03-25T00:50:17.046" v="135" actId="20577"/>
          <ac:spMkLst>
            <pc:docMk/>
            <pc:sldMk cId="3215241444" sldId="299"/>
            <ac:spMk id="4" creationId="{924D943C-C9F8-4352-AF9B-16DF64B65389}"/>
          </ac:spMkLst>
        </pc:spChg>
      </pc:sldChg>
      <pc:sldChg chg="addSp delSp modSp ord modTransition">
        <pc:chgData name="Amit Kumar" userId="S::amitk@mail.uni-paderborn.de::c8708ca6-f3a0-4b01-888a-1b89088669f2" providerId="AD" clId="Web-{7C131467-2BCF-4655-904D-BF647C347795}" dt="2021-03-25T02:54:46.625" v="1522"/>
        <pc:sldMkLst>
          <pc:docMk/>
          <pc:sldMk cId="3911604394" sldId="300"/>
        </pc:sldMkLst>
        <pc:spChg chg="mod">
          <ac:chgData name="Amit Kumar" userId="S::amitk@mail.uni-paderborn.de::c8708ca6-f3a0-4b01-888a-1b89088669f2" providerId="AD" clId="Web-{7C131467-2BCF-4655-904D-BF647C347795}" dt="2021-03-25T00:43:28.197" v="69" actId="20577"/>
          <ac:spMkLst>
            <pc:docMk/>
            <pc:sldMk cId="3911604394" sldId="300"/>
            <ac:spMk id="4" creationId="{70CE7F9B-B34A-4623-89BF-73D880033716}"/>
          </ac:spMkLst>
        </pc:spChg>
        <pc:graphicFrameChg chg="add del mod modGraphic">
          <ac:chgData name="Amit Kumar" userId="S::amitk@mail.uni-paderborn.de::c8708ca6-f3a0-4b01-888a-1b89088669f2" providerId="AD" clId="Web-{7C131467-2BCF-4655-904D-BF647C347795}" dt="2021-03-25T01:37:43.510" v="815"/>
          <ac:graphicFrameMkLst>
            <pc:docMk/>
            <pc:sldMk cId="3911604394" sldId="300"/>
            <ac:graphicFrameMk id="7" creationId="{1CC2B50A-98E5-48B7-BC64-412D73309C5F}"/>
          </ac:graphicFrameMkLst>
        </pc:graphicFrameChg>
        <pc:graphicFrameChg chg="add del mod modGraphic">
          <ac:chgData name="Amit Kumar" userId="S::amitk@mail.uni-paderborn.de::c8708ca6-f3a0-4b01-888a-1b89088669f2" providerId="AD" clId="Web-{7C131467-2BCF-4655-904D-BF647C347795}" dt="2021-03-25T01:38:34.214" v="817"/>
          <ac:graphicFrameMkLst>
            <pc:docMk/>
            <pc:sldMk cId="3911604394" sldId="300"/>
            <ac:graphicFrameMk id="8" creationId="{86EE1CAA-6DBE-40F7-B7D5-E996EB7F5AD5}"/>
          </ac:graphicFrameMkLst>
        </pc:graphicFrameChg>
        <pc:graphicFrameChg chg="add del mod modGraphic">
          <ac:chgData name="Amit Kumar" userId="S::amitk@mail.uni-paderborn.de::c8708ca6-f3a0-4b01-888a-1b89088669f2" providerId="AD" clId="Web-{7C131467-2BCF-4655-904D-BF647C347795}" dt="2021-03-25T01:38:46.636" v="819"/>
          <ac:graphicFrameMkLst>
            <pc:docMk/>
            <pc:sldMk cId="3911604394" sldId="300"/>
            <ac:graphicFrameMk id="27" creationId="{690D0CA0-5B42-4456-8784-67139C75680D}"/>
          </ac:graphicFrameMkLst>
        </pc:graphicFrameChg>
        <pc:picChg chg="add del mod">
          <ac:chgData name="Amit Kumar" userId="S::amitk@mail.uni-paderborn.de::c8708ca6-f3a0-4b01-888a-1b89088669f2" providerId="AD" clId="Web-{7C131467-2BCF-4655-904D-BF647C347795}" dt="2021-03-25T00:45:09.573" v="77"/>
          <ac:picMkLst>
            <pc:docMk/>
            <pc:sldMk cId="3911604394" sldId="300"/>
            <ac:picMk id="5" creationId="{A8180A4B-9AB8-4ABA-8E97-D7E5C87DD2F8}"/>
          </ac:picMkLst>
        </pc:picChg>
        <pc:picChg chg="add mod">
          <ac:chgData name="Amit Kumar" userId="S::amitk@mail.uni-paderborn.de::c8708ca6-f3a0-4b01-888a-1b89088669f2" providerId="AD" clId="Web-{7C131467-2BCF-4655-904D-BF647C347795}" dt="2021-03-25T00:47:18.966" v="92" actId="1076"/>
          <ac:picMkLst>
            <pc:docMk/>
            <pc:sldMk cId="3911604394" sldId="300"/>
            <ac:picMk id="6" creationId="{59056E5C-A43C-4E0A-B112-B8D16BBB06E8}"/>
          </ac:picMkLst>
        </pc:picChg>
      </pc:sldChg>
      <pc:sldChg chg="modSp">
        <pc:chgData name="Amit Kumar" userId="S::amitk@mail.uni-paderborn.de::c8708ca6-f3a0-4b01-888a-1b89088669f2" providerId="AD" clId="Web-{7C131467-2BCF-4655-904D-BF647C347795}" dt="2021-03-25T02:46:05.184" v="1421" actId="20577"/>
        <pc:sldMkLst>
          <pc:docMk/>
          <pc:sldMk cId="1326329897" sldId="301"/>
        </pc:sldMkLst>
        <pc:spChg chg="mod">
          <ac:chgData name="Amit Kumar" userId="S::amitk@mail.uni-paderborn.de::c8708ca6-f3a0-4b01-888a-1b89088669f2" providerId="AD" clId="Web-{7C131467-2BCF-4655-904D-BF647C347795}" dt="2021-03-25T01:02:24.324" v="225" actId="20577"/>
          <ac:spMkLst>
            <pc:docMk/>
            <pc:sldMk cId="1326329897" sldId="301"/>
            <ac:spMk id="2" creationId="{7A3AA78C-B6C2-4892-8B99-EA2E07370905}"/>
          </ac:spMkLst>
        </pc:spChg>
        <pc:spChg chg="mod">
          <ac:chgData name="Amit Kumar" userId="S::amitk@mail.uni-paderborn.de::c8708ca6-f3a0-4b01-888a-1b89088669f2" providerId="AD" clId="Web-{7C131467-2BCF-4655-904D-BF647C347795}" dt="2021-03-25T02:46:05.184" v="1421" actId="20577"/>
          <ac:spMkLst>
            <pc:docMk/>
            <pc:sldMk cId="1326329897" sldId="301"/>
            <ac:spMk id="4" creationId="{8E447564-EF37-4C6C-83E5-AE43EB6A8305}"/>
          </ac:spMkLst>
        </pc:spChg>
      </pc:sldChg>
      <pc:sldChg chg="modSp">
        <pc:chgData name="Amit Kumar" userId="S::amitk@mail.uni-paderborn.de::c8708ca6-f3a0-4b01-888a-1b89088669f2" providerId="AD" clId="Web-{7C131467-2BCF-4655-904D-BF647C347795}" dt="2021-03-25T03:04:13.272" v="1615" actId="20577"/>
        <pc:sldMkLst>
          <pc:docMk/>
          <pc:sldMk cId="2620335320" sldId="302"/>
        </pc:sldMkLst>
        <pc:spChg chg="mod">
          <ac:chgData name="Amit Kumar" userId="S::amitk@mail.uni-paderborn.de::c8708ca6-f3a0-4b01-888a-1b89088669f2" providerId="AD" clId="Web-{7C131467-2BCF-4655-904D-BF647C347795}" dt="2021-03-25T02:52:42.299" v="1501" actId="20577"/>
          <ac:spMkLst>
            <pc:docMk/>
            <pc:sldMk cId="2620335320" sldId="302"/>
            <ac:spMk id="2" creationId="{12834279-307E-4B93-B4F8-E6BF2153D2A6}"/>
          </ac:spMkLst>
        </pc:spChg>
        <pc:spChg chg="mod">
          <ac:chgData name="Amit Kumar" userId="S::amitk@mail.uni-paderborn.de::c8708ca6-f3a0-4b01-888a-1b89088669f2" providerId="AD" clId="Web-{7C131467-2BCF-4655-904D-BF647C347795}" dt="2021-03-25T03:04:13.272" v="1615" actId="20577"/>
          <ac:spMkLst>
            <pc:docMk/>
            <pc:sldMk cId="2620335320" sldId="302"/>
            <ac:spMk id="4" creationId="{3F796E82-FBC0-4CBE-A642-E1EED4A4CAA2}"/>
          </ac:spMkLst>
        </pc:spChg>
      </pc:sldChg>
      <pc:sldChg chg="modSp new del ord">
        <pc:chgData name="Amit Kumar" userId="S::amitk@mail.uni-paderborn.de::c8708ca6-f3a0-4b01-888a-1b89088669f2" providerId="AD" clId="Web-{7C131467-2BCF-4655-904D-BF647C347795}" dt="2021-03-25T02:56:30.079" v="1524"/>
        <pc:sldMkLst>
          <pc:docMk/>
          <pc:sldMk cId="3282162737" sldId="303"/>
        </pc:sldMkLst>
        <pc:spChg chg="mod">
          <ac:chgData name="Amit Kumar" userId="S::amitk@mail.uni-paderborn.de::c8708ca6-f3a0-4b01-888a-1b89088669f2" providerId="AD" clId="Web-{7C131467-2BCF-4655-904D-BF647C347795}" dt="2021-03-25T02:40:36.884" v="1337" actId="20577"/>
          <ac:spMkLst>
            <pc:docMk/>
            <pc:sldMk cId="3282162737" sldId="303"/>
            <ac:spMk id="4" creationId="{4260AA16-139D-4F17-950F-8C11F9EB6043}"/>
          </ac:spMkLst>
        </pc:spChg>
      </pc:sldChg>
      <pc:sldChg chg="modSp new ord">
        <pc:chgData name="Amit Kumar" userId="S::amitk@mail.uni-paderborn.de::c8708ca6-f3a0-4b01-888a-1b89088669f2" providerId="AD" clId="Web-{7C131467-2BCF-4655-904D-BF647C347795}" dt="2021-03-25T02:46:45.075" v="1427" actId="20577"/>
        <pc:sldMkLst>
          <pc:docMk/>
          <pc:sldMk cId="1086185660" sldId="304"/>
        </pc:sldMkLst>
        <pc:spChg chg="mod">
          <ac:chgData name="Amit Kumar" userId="S::amitk@mail.uni-paderborn.de::c8708ca6-f3a0-4b01-888a-1b89088669f2" providerId="AD" clId="Web-{7C131467-2BCF-4655-904D-BF647C347795}" dt="2021-03-25T01:41:23.950" v="827" actId="20577"/>
          <ac:spMkLst>
            <pc:docMk/>
            <pc:sldMk cId="1086185660" sldId="304"/>
            <ac:spMk id="2" creationId="{6CE526AE-52A1-4BA6-807B-F838C765363C}"/>
          </ac:spMkLst>
        </pc:spChg>
        <pc:spChg chg="mod">
          <ac:chgData name="Amit Kumar" userId="S::amitk@mail.uni-paderborn.de::c8708ca6-f3a0-4b01-888a-1b89088669f2" providerId="AD" clId="Web-{7C131467-2BCF-4655-904D-BF647C347795}" dt="2021-03-25T02:46:45.075" v="1427" actId="20577"/>
          <ac:spMkLst>
            <pc:docMk/>
            <pc:sldMk cId="1086185660" sldId="304"/>
            <ac:spMk id="4" creationId="{72155481-B6D7-44F2-BB7A-7D7F0F3C5DE3}"/>
          </ac:spMkLst>
        </pc:spChg>
      </pc:sldChg>
      <pc:sldChg chg="modSp new">
        <pc:chgData name="Amit Kumar" userId="S::amitk@mail.uni-paderborn.de::c8708ca6-f3a0-4b01-888a-1b89088669f2" providerId="AD" clId="Web-{7C131467-2BCF-4655-904D-BF647C347795}" dt="2021-03-25T03:03:16.256" v="1610" actId="20577"/>
        <pc:sldMkLst>
          <pc:docMk/>
          <pc:sldMk cId="3101979944" sldId="305"/>
        </pc:sldMkLst>
        <pc:spChg chg="mod">
          <ac:chgData name="Amit Kumar" userId="S::amitk@mail.uni-paderborn.de::c8708ca6-f3a0-4b01-888a-1b89088669f2" providerId="AD" clId="Web-{7C131467-2BCF-4655-904D-BF647C347795}" dt="2021-03-25T02:53:12.034" v="1515" actId="20577"/>
          <ac:spMkLst>
            <pc:docMk/>
            <pc:sldMk cId="3101979944" sldId="305"/>
            <ac:spMk id="2" creationId="{4CA57D27-8B85-4ABC-932A-9D3005FCBE34}"/>
          </ac:spMkLst>
        </pc:spChg>
        <pc:spChg chg="mod">
          <ac:chgData name="Amit Kumar" userId="S::amitk@mail.uni-paderborn.de::c8708ca6-f3a0-4b01-888a-1b89088669f2" providerId="AD" clId="Web-{7C131467-2BCF-4655-904D-BF647C347795}" dt="2021-03-25T03:03:16.256" v="1610" actId="20577"/>
          <ac:spMkLst>
            <pc:docMk/>
            <pc:sldMk cId="3101979944" sldId="305"/>
            <ac:spMk id="4" creationId="{1E39F5C1-C6B3-4882-BE1C-04F4933F0184}"/>
          </ac:spMkLst>
        </pc:spChg>
      </pc:sldChg>
      <pc:sldChg chg="new del ord">
        <pc:chgData name="Amit Kumar" userId="S::amitk@mail.uni-paderborn.de::c8708ca6-f3a0-4b01-888a-1b89088669f2" providerId="AD" clId="Web-{7C131467-2BCF-4655-904D-BF647C347795}" dt="2021-03-25T02:07:29.079" v="989"/>
        <pc:sldMkLst>
          <pc:docMk/>
          <pc:sldMk cId="3102630256" sldId="305"/>
        </pc:sldMkLst>
      </pc:sldChg>
      <pc:sldChg chg="modSp new">
        <pc:chgData name="Amit Kumar" userId="S::amitk@mail.uni-paderborn.de::c8708ca6-f3a0-4b01-888a-1b89088669f2" providerId="AD" clId="Web-{7C131467-2BCF-4655-904D-BF647C347795}" dt="2021-03-25T02:49:23.390" v="1444" actId="20577"/>
        <pc:sldMkLst>
          <pc:docMk/>
          <pc:sldMk cId="381566744" sldId="306"/>
        </pc:sldMkLst>
        <pc:spChg chg="mod">
          <ac:chgData name="Amit Kumar" userId="S::amitk@mail.uni-paderborn.de::c8708ca6-f3a0-4b01-888a-1b89088669f2" providerId="AD" clId="Web-{7C131467-2BCF-4655-904D-BF647C347795}" dt="2021-03-25T02:48:56.811" v="1430" actId="20577"/>
          <ac:spMkLst>
            <pc:docMk/>
            <pc:sldMk cId="381566744" sldId="306"/>
            <ac:spMk id="2" creationId="{F133EBC2-D5DD-478E-B499-8B4FA75E08A4}"/>
          </ac:spMkLst>
        </pc:spChg>
        <pc:spChg chg="mod">
          <ac:chgData name="Amit Kumar" userId="S::amitk@mail.uni-paderborn.de::c8708ca6-f3a0-4b01-888a-1b89088669f2" providerId="AD" clId="Web-{7C131467-2BCF-4655-904D-BF647C347795}" dt="2021-03-25T02:49:23.390" v="1444" actId="20577"/>
          <ac:spMkLst>
            <pc:docMk/>
            <pc:sldMk cId="381566744" sldId="306"/>
            <ac:spMk id="4" creationId="{1815EE20-0E49-4BE4-B4FF-42C52BC5A1E7}"/>
          </ac:spMkLst>
        </pc:spChg>
      </pc:sldChg>
      <pc:sldChg chg="modSp new">
        <pc:chgData name="Amit Kumar" userId="S::amitk@mail.uni-paderborn.de::c8708ca6-f3a0-4b01-888a-1b89088669f2" providerId="AD" clId="Web-{7C131467-2BCF-4655-904D-BF647C347795}" dt="2021-03-25T03:02:16.724" v="1589" actId="20577"/>
        <pc:sldMkLst>
          <pc:docMk/>
          <pc:sldMk cId="4247047316" sldId="307"/>
        </pc:sldMkLst>
        <pc:spChg chg="mod">
          <ac:chgData name="Amit Kumar" userId="S::amitk@mail.uni-paderborn.de::c8708ca6-f3a0-4b01-888a-1b89088669f2" providerId="AD" clId="Web-{7C131467-2BCF-4655-904D-BF647C347795}" dt="2021-03-25T03:02:16.724" v="1589" actId="20577"/>
          <ac:spMkLst>
            <pc:docMk/>
            <pc:sldMk cId="4247047316" sldId="307"/>
            <ac:spMk id="4" creationId="{537F77D9-BCCA-492B-BC16-5489EE779F92}"/>
          </ac:spMkLst>
        </pc:spChg>
      </pc:sldChg>
    </pc:docChg>
  </pc:docChgLst>
  <pc:docChgLst>
    <pc:chgData name="Ramu Ramasamy" userId="58165f1c-068d-45ab-8dc6-c8d1e29ccd5b" providerId="ADAL" clId="{FF94AF38-FA63-C745-94C8-24945F49B345}"/>
    <pc:docChg chg="undo custSel addSld delSld modSld sldOrd">
      <pc:chgData name="Ramu Ramasamy" userId="58165f1c-068d-45ab-8dc6-c8d1e29ccd5b" providerId="ADAL" clId="{FF94AF38-FA63-C745-94C8-24945F49B345}" dt="2021-03-25T10:12:57.375" v="1218" actId="20577"/>
      <pc:docMkLst>
        <pc:docMk/>
      </pc:docMkLst>
      <pc:sldChg chg="modSp mod">
        <pc:chgData name="Ramu Ramasamy" userId="58165f1c-068d-45ab-8dc6-c8d1e29ccd5b" providerId="ADAL" clId="{FF94AF38-FA63-C745-94C8-24945F49B345}" dt="2021-03-24T19:06:40.298" v="87" actId="20577"/>
        <pc:sldMkLst>
          <pc:docMk/>
          <pc:sldMk cId="0" sldId="256"/>
        </pc:sldMkLst>
        <pc:spChg chg="mod">
          <ac:chgData name="Ramu Ramasamy" userId="58165f1c-068d-45ab-8dc6-c8d1e29ccd5b" providerId="ADAL" clId="{FF94AF38-FA63-C745-94C8-24945F49B345}" dt="2021-03-24T19:06:40.298" v="87" actId="2057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Ramu Ramasamy" userId="58165f1c-068d-45ab-8dc6-c8d1e29ccd5b" providerId="ADAL" clId="{FF94AF38-FA63-C745-94C8-24945F49B345}" dt="2021-03-24T19:04:05.129" v="40" actId="20577"/>
          <ac:spMkLst>
            <pc:docMk/>
            <pc:sldMk cId="0" sldId="256"/>
            <ac:spMk id="43" creationId="{00000000-0000-0000-0000-000000000000}"/>
          </ac:spMkLst>
        </pc:spChg>
      </pc:sldChg>
      <pc:sldChg chg="modSp mod">
        <pc:chgData name="Ramu Ramasamy" userId="58165f1c-068d-45ab-8dc6-c8d1e29ccd5b" providerId="ADAL" clId="{FF94AF38-FA63-C745-94C8-24945F49B345}" dt="2021-03-25T08:50:59.776" v="1202" actId="20577"/>
        <pc:sldMkLst>
          <pc:docMk/>
          <pc:sldMk cId="0" sldId="257"/>
        </pc:sldMkLst>
        <pc:spChg chg="mod">
          <ac:chgData name="Ramu Ramasamy" userId="58165f1c-068d-45ab-8dc6-c8d1e29ccd5b" providerId="ADAL" clId="{FF94AF38-FA63-C745-94C8-24945F49B345}" dt="2021-03-25T08:50:59.776" v="1202" actId="20577"/>
          <ac:spMkLst>
            <pc:docMk/>
            <pc:sldMk cId="0" sldId="257"/>
            <ac:spMk id="51" creationId="{00000000-0000-0000-0000-000000000000}"/>
          </ac:spMkLst>
        </pc:spChg>
      </pc:sldChg>
      <pc:sldChg chg="mod ord modShow">
        <pc:chgData name="Ramu Ramasamy" userId="58165f1c-068d-45ab-8dc6-c8d1e29ccd5b" providerId="ADAL" clId="{FF94AF38-FA63-C745-94C8-24945F49B345}" dt="2021-03-25T07:23:45.110" v="784" actId="20578"/>
        <pc:sldMkLst>
          <pc:docMk/>
          <pc:sldMk cId="0" sldId="258"/>
        </pc:sldMkLst>
      </pc:sldChg>
      <pc:sldChg chg="ord">
        <pc:chgData name="Ramu Ramasamy" userId="58165f1c-068d-45ab-8dc6-c8d1e29ccd5b" providerId="ADAL" clId="{FF94AF38-FA63-C745-94C8-24945F49B345}" dt="2021-03-25T07:24:06.801" v="785" actId="20578"/>
        <pc:sldMkLst>
          <pc:docMk/>
          <pc:sldMk cId="0" sldId="259"/>
        </pc:sldMkLst>
      </pc:sldChg>
      <pc:sldChg chg="ord">
        <pc:chgData name="Ramu Ramasamy" userId="58165f1c-068d-45ab-8dc6-c8d1e29ccd5b" providerId="ADAL" clId="{FF94AF38-FA63-C745-94C8-24945F49B345}" dt="2021-03-25T07:24:06.801" v="785" actId="20578"/>
        <pc:sldMkLst>
          <pc:docMk/>
          <pc:sldMk cId="0" sldId="261"/>
        </pc:sldMkLst>
      </pc:sldChg>
      <pc:sldChg chg="add del mod ord modShow">
        <pc:chgData name="Ramu Ramasamy" userId="58165f1c-068d-45ab-8dc6-c8d1e29ccd5b" providerId="ADAL" clId="{FF94AF38-FA63-C745-94C8-24945F49B345}" dt="2021-03-25T07:23:45.110" v="784" actId="20578"/>
        <pc:sldMkLst>
          <pc:docMk/>
          <pc:sldMk cId="0" sldId="262"/>
        </pc:sldMkLst>
      </pc:sldChg>
      <pc:sldChg chg="modSp mod">
        <pc:chgData name="Ramu Ramasamy" userId="58165f1c-068d-45ab-8dc6-c8d1e29ccd5b" providerId="ADAL" clId="{FF94AF38-FA63-C745-94C8-24945F49B345}" dt="2021-03-24T19:03:29.733" v="17" actId="115"/>
        <pc:sldMkLst>
          <pc:docMk/>
          <pc:sldMk cId="0" sldId="263"/>
        </pc:sldMkLst>
        <pc:spChg chg="mod">
          <ac:chgData name="Ramu Ramasamy" userId="58165f1c-068d-45ab-8dc6-c8d1e29ccd5b" providerId="ADAL" clId="{FF94AF38-FA63-C745-94C8-24945F49B345}" dt="2021-03-24T19:03:29.733" v="17" actId="115"/>
          <ac:spMkLst>
            <pc:docMk/>
            <pc:sldMk cId="0" sldId="263"/>
            <ac:spMk id="100" creationId="{00000000-0000-0000-0000-000000000000}"/>
          </ac:spMkLst>
        </pc:spChg>
      </pc:sldChg>
      <pc:sldChg chg="modSp mod">
        <pc:chgData name="Ramu Ramasamy" userId="58165f1c-068d-45ab-8dc6-c8d1e29ccd5b" providerId="ADAL" clId="{FF94AF38-FA63-C745-94C8-24945F49B345}" dt="2021-03-24T20:42:40.295" v="99" actId="20577"/>
        <pc:sldMkLst>
          <pc:docMk/>
          <pc:sldMk cId="0" sldId="265"/>
        </pc:sldMkLst>
        <pc:spChg chg="mod">
          <ac:chgData name="Ramu Ramasamy" userId="58165f1c-068d-45ab-8dc6-c8d1e29ccd5b" providerId="ADAL" clId="{FF94AF38-FA63-C745-94C8-24945F49B345}" dt="2021-03-24T20:42:40.295" v="99" actId="20577"/>
          <ac:spMkLst>
            <pc:docMk/>
            <pc:sldMk cId="0" sldId="265"/>
            <ac:spMk id="117" creationId="{00000000-0000-0000-0000-000000000000}"/>
          </ac:spMkLst>
        </pc:spChg>
      </pc:sldChg>
      <pc:sldChg chg="mod ord modShow">
        <pc:chgData name="Ramu Ramasamy" userId="58165f1c-068d-45ab-8dc6-c8d1e29ccd5b" providerId="ADAL" clId="{FF94AF38-FA63-C745-94C8-24945F49B345}" dt="2021-03-25T09:04:33.304" v="1204" actId="20578"/>
        <pc:sldMkLst>
          <pc:docMk/>
          <pc:sldMk cId="0" sldId="270"/>
        </pc:sldMkLst>
      </pc:sldChg>
      <pc:sldChg chg="mod modShow">
        <pc:chgData name="Ramu Ramasamy" userId="58165f1c-068d-45ab-8dc6-c8d1e29ccd5b" providerId="ADAL" clId="{FF94AF38-FA63-C745-94C8-24945F49B345}" dt="2021-03-24T19:23:49.537" v="93" actId="729"/>
        <pc:sldMkLst>
          <pc:docMk/>
          <pc:sldMk cId="0" sldId="271"/>
        </pc:sldMkLst>
      </pc:sldChg>
      <pc:sldChg chg="mod ord modShow">
        <pc:chgData name="Ramu Ramasamy" userId="58165f1c-068d-45ab-8dc6-c8d1e29ccd5b" providerId="ADAL" clId="{FF94AF38-FA63-C745-94C8-24945F49B345}" dt="2021-03-25T07:24:06.801" v="785" actId="20578"/>
        <pc:sldMkLst>
          <pc:docMk/>
          <pc:sldMk cId="0" sldId="272"/>
        </pc:sldMkLst>
      </pc:sldChg>
      <pc:sldChg chg="mod ord modShow">
        <pc:chgData name="Ramu Ramasamy" userId="58165f1c-068d-45ab-8dc6-c8d1e29ccd5b" providerId="ADAL" clId="{FF94AF38-FA63-C745-94C8-24945F49B345}" dt="2021-03-25T07:24:06.801" v="785" actId="20578"/>
        <pc:sldMkLst>
          <pc:docMk/>
          <pc:sldMk cId="0" sldId="275"/>
        </pc:sldMkLst>
      </pc:sldChg>
      <pc:sldChg chg="delSp modSp mod modShow">
        <pc:chgData name="Ramu Ramasamy" userId="58165f1c-068d-45ab-8dc6-c8d1e29ccd5b" providerId="ADAL" clId="{FF94AF38-FA63-C745-94C8-24945F49B345}" dt="2021-03-25T09:10:47.797" v="1207" actId="113"/>
        <pc:sldMkLst>
          <pc:docMk/>
          <pc:sldMk cId="0" sldId="276"/>
        </pc:sldMkLst>
        <pc:spChg chg="mod">
          <ac:chgData name="Ramu Ramasamy" userId="58165f1c-068d-45ab-8dc6-c8d1e29ccd5b" providerId="ADAL" clId="{FF94AF38-FA63-C745-94C8-24945F49B345}" dt="2021-03-25T09:10:47.797" v="1207" actId="113"/>
          <ac:spMkLst>
            <pc:docMk/>
            <pc:sldMk cId="0" sldId="276"/>
            <ac:spMk id="216" creationId="{00000000-0000-0000-0000-000000000000}"/>
          </ac:spMkLst>
        </pc:spChg>
        <pc:picChg chg="del">
          <ac:chgData name="Ramu Ramasamy" userId="58165f1c-068d-45ab-8dc6-c8d1e29ccd5b" providerId="ADAL" clId="{FF94AF38-FA63-C745-94C8-24945F49B345}" dt="2021-03-24T20:45:59.534" v="100" actId="478"/>
          <ac:picMkLst>
            <pc:docMk/>
            <pc:sldMk cId="0" sldId="276"/>
            <ac:picMk id="217" creationId="{00000000-0000-0000-0000-000000000000}"/>
          </ac:picMkLst>
        </pc:picChg>
      </pc:sldChg>
      <pc:sldChg chg="mod ord modShow">
        <pc:chgData name="Ramu Ramasamy" userId="58165f1c-068d-45ab-8dc6-c8d1e29ccd5b" providerId="ADAL" clId="{FF94AF38-FA63-C745-94C8-24945F49B345}" dt="2021-03-25T07:24:06.801" v="785" actId="20578"/>
        <pc:sldMkLst>
          <pc:docMk/>
          <pc:sldMk cId="0" sldId="277"/>
        </pc:sldMkLst>
      </pc:sldChg>
      <pc:sldChg chg="mod ord modShow">
        <pc:chgData name="Ramu Ramasamy" userId="58165f1c-068d-45ab-8dc6-c8d1e29ccd5b" providerId="ADAL" clId="{FF94AF38-FA63-C745-94C8-24945F49B345}" dt="2021-03-25T07:24:06.801" v="785" actId="20578"/>
        <pc:sldMkLst>
          <pc:docMk/>
          <pc:sldMk cId="0" sldId="278"/>
        </pc:sldMkLst>
      </pc:sldChg>
      <pc:sldChg chg="mod ord modShow">
        <pc:chgData name="Ramu Ramasamy" userId="58165f1c-068d-45ab-8dc6-c8d1e29ccd5b" providerId="ADAL" clId="{FF94AF38-FA63-C745-94C8-24945F49B345}" dt="2021-03-25T07:24:06.801" v="785" actId="20578"/>
        <pc:sldMkLst>
          <pc:docMk/>
          <pc:sldMk cId="0" sldId="279"/>
        </pc:sldMkLst>
      </pc:sldChg>
      <pc:sldChg chg="mod ord modShow">
        <pc:chgData name="Ramu Ramasamy" userId="58165f1c-068d-45ab-8dc6-c8d1e29ccd5b" providerId="ADAL" clId="{FF94AF38-FA63-C745-94C8-24945F49B345}" dt="2021-03-25T07:24:22.708" v="787" actId="20578"/>
        <pc:sldMkLst>
          <pc:docMk/>
          <pc:sldMk cId="0" sldId="280"/>
        </pc:sldMkLst>
      </pc:sldChg>
      <pc:sldChg chg="mod ord modShow">
        <pc:chgData name="Ramu Ramasamy" userId="58165f1c-068d-45ab-8dc6-c8d1e29ccd5b" providerId="ADAL" clId="{FF94AF38-FA63-C745-94C8-24945F49B345}" dt="2021-03-25T07:24:06.801" v="785" actId="20578"/>
        <pc:sldMkLst>
          <pc:docMk/>
          <pc:sldMk cId="0" sldId="281"/>
        </pc:sldMkLst>
      </pc:sldChg>
      <pc:sldChg chg="add del mod ord modShow">
        <pc:chgData name="Ramu Ramasamy" userId="58165f1c-068d-45ab-8dc6-c8d1e29ccd5b" providerId="ADAL" clId="{FF94AF38-FA63-C745-94C8-24945F49B345}" dt="2021-03-25T07:23:45.110" v="784" actId="20578"/>
        <pc:sldMkLst>
          <pc:docMk/>
          <pc:sldMk cId="4065815796" sldId="282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3858169016" sldId="284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2489704892" sldId="289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2387024891" sldId="290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770216149" sldId="291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1834678420" sldId="292"/>
        </pc:sldMkLst>
      </pc:sldChg>
      <pc:sldChg chg="addSp delSp modSp new mod">
        <pc:chgData name="Ramu Ramasamy" userId="58165f1c-068d-45ab-8dc6-c8d1e29ccd5b" providerId="ADAL" clId="{FF94AF38-FA63-C745-94C8-24945F49B345}" dt="2021-03-25T08:38:44.922" v="1136" actId="20577"/>
        <pc:sldMkLst>
          <pc:docMk/>
          <pc:sldMk cId="3949728174" sldId="293"/>
        </pc:sldMkLst>
        <pc:spChg chg="mod">
          <ac:chgData name="Ramu Ramasamy" userId="58165f1c-068d-45ab-8dc6-c8d1e29ccd5b" providerId="ADAL" clId="{FF94AF38-FA63-C745-94C8-24945F49B345}" dt="2021-03-25T08:38:44.922" v="1136" actId="20577"/>
          <ac:spMkLst>
            <pc:docMk/>
            <pc:sldMk cId="3949728174" sldId="293"/>
            <ac:spMk id="2" creationId="{8F71A40E-CCBC-D14F-90BC-D3CBD60D4A23}"/>
          </ac:spMkLst>
        </pc:spChg>
        <pc:picChg chg="add mod">
          <ac:chgData name="Ramu Ramasamy" userId="58165f1c-068d-45ab-8dc6-c8d1e29ccd5b" providerId="ADAL" clId="{FF94AF38-FA63-C745-94C8-24945F49B345}" dt="2021-03-24T21:03:36.512" v="195" actId="1076"/>
          <ac:picMkLst>
            <pc:docMk/>
            <pc:sldMk cId="3949728174" sldId="293"/>
            <ac:picMk id="6" creationId="{C46C227E-E313-8441-8B6B-EE55865728ED}"/>
          </ac:picMkLst>
        </pc:picChg>
        <pc:picChg chg="add del mod">
          <ac:chgData name="Ramu Ramasamy" userId="58165f1c-068d-45ab-8dc6-c8d1e29ccd5b" providerId="ADAL" clId="{FF94AF38-FA63-C745-94C8-24945F49B345}" dt="2021-03-24T21:01:53.417" v="166" actId="478"/>
          <ac:picMkLst>
            <pc:docMk/>
            <pc:sldMk cId="3949728174" sldId="293"/>
            <ac:picMk id="8" creationId="{E86A616B-3C55-6F42-BF0C-953625E38EE4}"/>
          </ac:picMkLst>
        </pc:picChg>
        <pc:picChg chg="add mod">
          <ac:chgData name="Ramu Ramasamy" userId="58165f1c-068d-45ab-8dc6-c8d1e29ccd5b" providerId="ADAL" clId="{FF94AF38-FA63-C745-94C8-24945F49B345}" dt="2021-03-24T21:09:10.274" v="207" actId="1076"/>
          <ac:picMkLst>
            <pc:docMk/>
            <pc:sldMk cId="3949728174" sldId="293"/>
            <ac:picMk id="10" creationId="{8CBE3CD0-7131-714A-BC1E-C87E3831B7E2}"/>
          </ac:picMkLst>
        </pc:picChg>
        <pc:picChg chg="add mod">
          <ac:chgData name="Ramu Ramasamy" userId="58165f1c-068d-45ab-8dc6-c8d1e29ccd5b" providerId="ADAL" clId="{FF94AF38-FA63-C745-94C8-24945F49B345}" dt="2021-03-24T21:03:46.904" v="196" actId="14100"/>
          <ac:picMkLst>
            <pc:docMk/>
            <pc:sldMk cId="3949728174" sldId="293"/>
            <ac:picMk id="12" creationId="{A63E1C9E-3BFB-8545-9176-DE4E56706652}"/>
          </ac:picMkLst>
        </pc:picChg>
        <pc:picChg chg="add mod">
          <ac:chgData name="Ramu Ramasamy" userId="58165f1c-068d-45ab-8dc6-c8d1e29ccd5b" providerId="ADAL" clId="{FF94AF38-FA63-C745-94C8-24945F49B345}" dt="2021-03-24T21:09:33.007" v="214" actId="1035"/>
          <ac:picMkLst>
            <pc:docMk/>
            <pc:sldMk cId="3949728174" sldId="293"/>
            <ac:picMk id="14" creationId="{51B12039-00F6-E04B-BDFF-6B6DA000639D}"/>
          </ac:picMkLst>
        </pc:picChg>
        <pc:picChg chg="add mod">
          <ac:chgData name="Ramu Ramasamy" userId="58165f1c-068d-45ab-8dc6-c8d1e29ccd5b" providerId="ADAL" clId="{FF94AF38-FA63-C745-94C8-24945F49B345}" dt="2021-03-24T21:00:13.438" v="153" actId="167"/>
          <ac:picMkLst>
            <pc:docMk/>
            <pc:sldMk cId="3949728174" sldId="293"/>
            <ac:picMk id="16" creationId="{70F48CF2-2BAA-F449-A875-9C97D9AD1EE7}"/>
          </ac:picMkLst>
        </pc:picChg>
        <pc:picChg chg="add mod">
          <ac:chgData name="Ramu Ramasamy" userId="58165f1c-068d-45ab-8dc6-c8d1e29ccd5b" providerId="ADAL" clId="{FF94AF38-FA63-C745-94C8-24945F49B345}" dt="2021-03-24T21:09:03.506" v="204" actId="1076"/>
          <ac:picMkLst>
            <pc:docMk/>
            <pc:sldMk cId="3949728174" sldId="293"/>
            <ac:picMk id="18" creationId="{BE26C097-02A1-E740-86A6-F1F5FE9D1B51}"/>
          </ac:picMkLst>
        </pc:picChg>
        <pc:picChg chg="add mod">
          <ac:chgData name="Ramu Ramasamy" userId="58165f1c-068d-45ab-8dc6-c8d1e29ccd5b" providerId="ADAL" clId="{FF94AF38-FA63-C745-94C8-24945F49B345}" dt="2021-03-24T21:09:22.172" v="209" actId="14100"/>
          <ac:picMkLst>
            <pc:docMk/>
            <pc:sldMk cId="3949728174" sldId="293"/>
            <ac:picMk id="20" creationId="{4A2048D3-E244-2144-BB8E-A1E61607DE8C}"/>
          </ac:picMkLst>
        </pc:picChg>
      </pc:sldChg>
      <pc:sldChg chg="addSp modSp new mod">
        <pc:chgData name="Ramu Ramasamy" userId="58165f1c-068d-45ab-8dc6-c8d1e29ccd5b" providerId="ADAL" clId="{FF94AF38-FA63-C745-94C8-24945F49B345}" dt="2021-03-24T21:11:47.505" v="241" actId="1076"/>
        <pc:sldMkLst>
          <pc:docMk/>
          <pc:sldMk cId="2488637853" sldId="294"/>
        </pc:sldMkLst>
        <pc:spChg chg="mod">
          <ac:chgData name="Ramu Ramasamy" userId="58165f1c-068d-45ab-8dc6-c8d1e29ccd5b" providerId="ADAL" clId="{FF94AF38-FA63-C745-94C8-24945F49B345}" dt="2021-03-24T21:11:20.043" v="236" actId="20577"/>
          <ac:spMkLst>
            <pc:docMk/>
            <pc:sldMk cId="2488637853" sldId="294"/>
            <ac:spMk id="2" creationId="{372F9303-8CBC-574F-8ECC-7D13EA8AE1DC}"/>
          </ac:spMkLst>
        </pc:spChg>
        <pc:picChg chg="add mod">
          <ac:chgData name="Ramu Ramasamy" userId="58165f1c-068d-45ab-8dc6-c8d1e29ccd5b" providerId="ADAL" clId="{FF94AF38-FA63-C745-94C8-24945F49B345}" dt="2021-03-24T21:11:47.505" v="241" actId="1076"/>
          <ac:picMkLst>
            <pc:docMk/>
            <pc:sldMk cId="2488637853" sldId="294"/>
            <ac:picMk id="6" creationId="{55166289-4FDF-F045-A671-3E6AD577ED1C}"/>
          </ac:picMkLst>
        </pc:picChg>
      </pc:sldChg>
      <pc:sldChg chg="addSp delSp modSp new mod">
        <pc:chgData name="Ramu Ramasamy" userId="58165f1c-068d-45ab-8dc6-c8d1e29ccd5b" providerId="ADAL" clId="{FF94AF38-FA63-C745-94C8-24945F49B345}" dt="2021-03-24T21:34:07.774" v="751" actId="14100"/>
        <pc:sldMkLst>
          <pc:docMk/>
          <pc:sldMk cId="406138962" sldId="295"/>
        </pc:sldMkLst>
        <pc:spChg chg="mod">
          <ac:chgData name="Ramu Ramasamy" userId="58165f1c-068d-45ab-8dc6-c8d1e29ccd5b" providerId="ADAL" clId="{FF94AF38-FA63-C745-94C8-24945F49B345}" dt="2021-03-24T21:12:20.027" v="290" actId="20577"/>
          <ac:spMkLst>
            <pc:docMk/>
            <pc:sldMk cId="406138962" sldId="295"/>
            <ac:spMk id="2" creationId="{9DF4D749-71C4-6F49-BAF7-0039175C2131}"/>
          </ac:spMkLst>
        </pc:spChg>
        <pc:spChg chg="add mod">
          <ac:chgData name="Ramu Ramasamy" userId="58165f1c-068d-45ab-8dc6-c8d1e29ccd5b" providerId="ADAL" clId="{FF94AF38-FA63-C745-94C8-24945F49B345}" dt="2021-03-24T21:31:31.917" v="449" actId="1076"/>
          <ac:spMkLst>
            <pc:docMk/>
            <pc:sldMk cId="406138962" sldId="295"/>
            <ac:spMk id="25" creationId="{C419EC28-7E9D-2140-AE9C-5BD37FAAE6D7}"/>
          </ac:spMkLst>
        </pc:spChg>
        <pc:spChg chg="add mod">
          <ac:chgData name="Ramu Ramasamy" userId="58165f1c-068d-45ab-8dc6-c8d1e29ccd5b" providerId="ADAL" clId="{FF94AF38-FA63-C745-94C8-24945F49B345}" dt="2021-03-24T21:31:57.129" v="484" actId="20577"/>
          <ac:spMkLst>
            <pc:docMk/>
            <pc:sldMk cId="406138962" sldId="295"/>
            <ac:spMk id="26" creationId="{ADB90696-A1EA-F74E-9690-ACD560FD7A41}"/>
          </ac:spMkLst>
        </pc:spChg>
        <pc:spChg chg="add mod">
          <ac:chgData name="Ramu Ramasamy" userId="58165f1c-068d-45ab-8dc6-c8d1e29ccd5b" providerId="ADAL" clId="{FF94AF38-FA63-C745-94C8-24945F49B345}" dt="2021-03-24T21:32:53.963" v="614" actId="20577"/>
          <ac:spMkLst>
            <pc:docMk/>
            <pc:sldMk cId="406138962" sldId="295"/>
            <ac:spMk id="27" creationId="{19E84202-5559-AB4C-8367-7D4F0CEB5005}"/>
          </ac:spMkLst>
        </pc:spChg>
        <pc:spChg chg="add mod">
          <ac:chgData name="Ramu Ramasamy" userId="58165f1c-068d-45ab-8dc6-c8d1e29ccd5b" providerId="ADAL" clId="{FF94AF38-FA63-C745-94C8-24945F49B345}" dt="2021-03-24T21:34:07.774" v="751" actId="14100"/>
          <ac:spMkLst>
            <pc:docMk/>
            <pc:sldMk cId="406138962" sldId="295"/>
            <ac:spMk id="28" creationId="{BD97FBD7-8DFF-5849-ADBF-64EF2E1C09D1}"/>
          </ac:spMkLst>
        </pc:spChg>
        <pc:picChg chg="add del mod">
          <ac:chgData name="Ramu Ramasamy" userId="58165f1c-068d-45ab-8dc6-c8d1e29ccd5b" providerId="ADAL" clId="{FF94AF38-FA63-C745-94C8-24945F49B345}" dt="2021-03-24T21:12:44.065" v="294" actId="478"/>
          <ac:picMkLst>
            <pc:docMk/>
            <pc:sldMk cId="406138962" sldId="295"/>
            <ac:picMk id="6" creationId="{C2732BA9-C25F-0044-9BF3-7B281CECDD4D}"/>
          </ac:picMkLst>
        </pc:picChg>
        <pc:picChg chg="add del mod">
          <ac:chgData name="Ramu Ramasamy" userId="58165f1c-068d-45ab-8dc6-c8d1e29ccd5b" providerId="ADAL" clId="{FF94AF38-FA63-C745-94C8-24945F49B345}" dt="2021-03-24T21:14:54.610" v="338" actId="478"/>
          <ac:picMkLst>
            <pc:docMk/>
            <pc:sldMk cId="406138962" sldId="295"/>
            <ac:picMk id="8" creationId="{8407E767-0BF1-5E49-9F75-E2C72296F26C}"/>
          </ac:picMkLst>
        </pc:picChg>
        <pc:picChg chg="add del mod">
          <ac:chgData name="Ramu Ramasamy" userId="58165f1c-068d-45ab-8dc6-c8d1e29ccd5b" providerId="ADAL" clId="{FF94AF38-FA63-C745-94C8-24945F49B345}" dt="2021-03-24T21:14:55.198" v="339" actId="478"/>
          <ac:picMkLst>
            <pc:docMk/>
            <pc:sldMk cId="406138962" sldId="295"/>
            <ac:picMk id="10" creationId="{5D958B73-3D3B-D647-9A32-9E2B9B4BFA35}"/>
          </ac:picMkLst>
        </pc:picChg>
        <pc:picChg chg="add del mod">
          <ac:chgData name="Ramu Ramasamy" userId="58165f1c-068d-45ab-8dc6-c8d1e29ccd5b" providerId="ADAL" clId="{FF94AF38-FA63-C745-94C8-24945F49B345}" dt="2021-03-24T21:14:53.210" v="337" actId="478"/>
          <ac:picMkLst>
            <pc:docMk/>
            <pc:sldMk cId="406138962" sldId="295"/>
            <ac:picMk id="12" creationId="{5EA8BC68-1032-F542-82B5-48A86A479106}"/>
          </ac:picMkLst>
        </pc:picChg>
        <pc:picChg chg="add del mod">
          <ac:chgData name="Ramu Ramasamy" userId="58165f1c-068d-45ab-8dc6-c8d1e29ccd5b" providerId="ADAL" clId="{FF94AF38-FA63-C745-94C8-24945F49B345}" dt="2021-03-24T21:14:55.705" v="340" actId="478"/>
          <ac:picMkLst>
            <pc:docMk/>
            <pc:sldMk cId="406138962" sldId="295"/>
            <ac:picMk id="14" creationId="{05DE9D15-10C6-F14A-B7AA-A263DFD6FB71}"/>
          </ac:picMkLst>
        </pc:picChg>
        <pc:picChg chg="add mod">
          <ac:chgData name="Ramu Ramasamy" userId="58165f1c-068d-45ab-8dc6-c8d1e29ccd5b" providerId="ADAL" clId="{FF94AF38-FA63-C745-94C8-24945F49B345}" dt="2021-03-24T21:28:08.379" v="374" actId="1076"/>
          <ac:picMkLst>
            <pc:docMk/>
            <pc:sldMk cId="406138962" sldId="295"/>
            <ac:picMk id="16" creationId="{1EFCCA0E-9C03-384D-85C4-25542BB8CE6B}"/>
          </ac:picMkLst>
        </pc:picChg>
        <pc:picChg chg="add mod">
          <ac:chgData name="Ramu Ramasamy" userId="58165f1c-068d-45ab-8dc6-c8d1e29ccd5b" providerId="ADAL" clId="{FF94AF38-FA63-C745-94C8-24945F49B345}" dt="2021-03-24T21:28:11.415" v="375" actId="1076"/>
          <ac:picMkLst>
            <pc:docMk/>
            <pc:sldMk cId="406138962" sldId="295"/>
            <ac:picMk id="18" creationId="{CA5B277C-2B6C-824B-865F-65A6CE342842}"/>
          </ac:picMkLst>
        </pc:picChg>
        <pc:picChg chg="add mod">
          <ac:chgData name="Ramu Ramasamy" userId="58165f1c-068d-45ab-8dc6-c8d1e29ccd5b" providerId="ADAL" clId="{FF94AF38-FA63-C745-94C8-24945F49B345}" dt="2021-03-24T21:28:13.265" v="376" actId="1076"/>
          <ac:picMkLst>
            <pc:docMk/>
            <pc:sldMk cId="406138962" sldId="295"/>
            <ac:picMk id="20" creationId="{1261D07C-ADB9-BE46-8582-77BBF6986BF4}"/>
          </ac:picMkLst>
        </pc:picChg>
        <pc:picChg chg="add del mod">
          <ac:chgData name="Ramu Ramasamy" userId="58165f1c-068d-45ab-8dc6-c8d1e29ccd5b" providerId="ADAL" clId="{FF94AF38-FA63-C745-94C8-24945F49B345}" dt="2021-03-24T21:25:37.365" v="362" actId="478"/>
          <ac:picMkLst>
            <pc:docMk/>
            <pc:sldMk cId="406138962" sldId="295"/>
            <ac:picMk id="22" creationId="{09F20A57-B448-EE4A-8807-0930852552A2}"/>
          </ac:picMkLst>
        </pc:picChg>
        <pc:picChg chg="add mod">
          <ac:chgData name="Ramu Ramasamy" userId="58165f1c-068d-45ab-8dc6-c8d1e29ccd5b" providerId="ADAL" clId="{FF94AF38-FA63-C745-94C8-24945F49B345}" dt="2021-03-24T21:27:38.420" v="366" actId="1076"/>
          <ac:picMkLst>
            <pc:docMk/>
            <pc:sldMk cId="406138962" sldId="295"/>
            <ac:picMk id="24" creationId="{ACFFE259-5300-6C4D-83AE-F659F5309DE8}"/>
          </ac:picMkLst>
        </pc:picChg>
      </pc:sldChg>
      <pc:sldChg chg="addSp modSp new mod">
        <pc:chgData name="Ramu Ramasamy" userId="58165f1c-068d-45ab-8dc6-c8d1e29ccd5b" providerId="ADAL" clId="{FF94AF38-FA63-C745-94C8-24945F49B345}" dt="2021-03-25T10:12:57.375" v="1218" actId="20577"/>
        <pc:sldMkLst>
          <pc:docMk/>
          <pc:sldMk cId="3820912015" sldId="296"/>
        </pc:sldMkLst>
        <pc:spChg chg="mod">
          <ac:chgData name="Ramu Ramasamy" userId="58165f1c-068d-45ab-8dc6-c8d1e29ccd5b" providerId="ADAL" clId="{FF94AF38-FA63-C745-94C8-24945F49B345}" dt="2021-03-25T10:12:57.375" v="1218" actId="20577"/>
          <ac:spMkLst>
            <pc:docMk/>
            <pc:sldMk cId="3820912015" sldId="296"/>
            <ac:spMk id="2" creationId="{CB34F6FD-AC41-C743-BE12-3F60EF638DCC}"/>
          </ac:spMkLst>
        </pc:spChg>
        <pc:picChg chg="add mod">
          <ac:chgData name="Ramu Ramasamy" userId="58165f1c-068d-45ab-8dc6-c8d1e29ccd5b" providerId="ADAL" clId="{FF94AF38-FA63-C745-94C8-24945F49B345}" dt="2021-03-24T21:34:46.779" v="781" actId="14100"/>
          <ac:picMkLst>
            <pc:docMk/>
            <pc:sldMk cId="3820912015" sldId="296"/>
            <ac:picMk id="6" creationId="{72A4CD1C-7FEA-3B4E-94F9-C65B8181256E}"/>
          </ac:picMkLst>
        </pc:picChg>
      </pc:sldChg>
      <pc:sldChg chg="modSp new mod">
        <pc:chgData name="Ramu Ramasamy" userId="58165f1c-068d-45ab-8dc6-c8d1e29ccd5b" providerId="ADAL" clId="{FF94AF38-FA63-C745-94C8-24945F49B345}" dt="2021-03-25T07:53:23.675" v="950" actId="20577"/>
        <pc:sldMkLst>
          <pc:docMk/>
          <pc:sldMk cId="2848821599" sldId="308"/>
        </pc:sldMkLst>
        <pc:spChg chg="mod">
          <ac:chgData name="Ramu Ramasamy" userId="58165f1c-068d-45ab-8dc6-c8d1e29ccd5b" providerId="ADAL" clId="{FF94AF38-FA63-C745-94C8-24945F49B345}" dt="2021-03-25T07:45:58.169" v="799" actId="20577"/>
          <ac:spMkLst>
            <pc:docMk/>
            <pc:sldMk cId="2848821599" sldId="308"/>
            <ac:spMk id="2" creationId="{7A8741C7-5B73-0847-9611-069551C6BD16}"/>
          </ac:spMkLst>
        </pc:spChg>
        <pc:spChg chg="mod">
          <ac:chgData name="Ramu Ramasamy" userId="58165f1c-068d-45ab-8dc6-c8d1e29ccd5b" providerId="ADAL" clId="{FF94AF38-FA63-C745-94C8-24945F49B345}" dt="2021-03-25T07:53:23.675" v="950" actId="20577"/>
          <ac:spMkLst>
            <pc:docMk/>
            <pc:sldMk cId="2848821599" sldId="308"/>
            <ac:spMk id="4" creationId="{EB096385-E6A0-C24C-81A5-EC49B3A87341}"/>
          </ac:spMkLst>
        </pc:spChg>
      </pc:sldChg>
      <pc:sldChg chg="modSp new mod">
        <pc:chgData name="Ramu Ramasamy" userId="58165f1c-068d-45ab-8dc6-c8d1e29ccd5b" providerId="ADAL" clId="{FF94AF38-FA63-C745-94C8-24945F49B345}" dt="2021-03-25T08:36:41.219" v="1121" actId="20577"/>
        <pc:sldMkLst>
          <pc:docMk/>
          <pc:sldMk cId="1139957186" sldId="309"/>
        </pc:sldMkLst>
        <pc:spChg chg="mod">
          <ac:chgData name="Ramu Ramasamy" userId="58165f1c-068d-45ab-8dc6-c8d1e29ccd5b" providerId="ADAL" clId="{FF94AF38-FA63-C745-94C8-24945F49B345}" dt="2021-03-25T07:57:08.049" v="1000" actId="20577"/>
          <ac:spMkLst>
            <pc:docMk/>
            <pc:sldMk cId="1139957186" sldId="309"/>
            <ac:spMk id="2" creationId="{3979CF86-0CBA-B645-9887-07C901E00A1D}"/>
          </ac:spMkLst>
        </pc:spChg>
        <pc:spChg chg="mod">
          <ac:chgData name="Ramu Ramasamy" userId="58165f1c-068d-45ab-8dc6-c8d1e29ccd5b" providerId="ADAL" clId="{FF94AF38-FA63-C745-94C8-24945F49B345}" dt="2021-03-25T08:36:41.219" v="1121" actId="20577"/>
          <ac:spMkLst>
            <pc:docMk/>
            <pc:sldMk cId="1139957186" sldId="309"/>
            <ac:spMk id="4" creationId="{73302C63-4FD9-6F44-AAC0-C3F685DECF56}"/>
          </ac:spMkLst>
        </pc:spChg>
      </pc:sldChg>
      <pc:sldChg chg="addSp delSp modSp new mod modClrScheme chgLayout">
        <pc:chgData name="Ramu Ramasamy" userId="58165f1c-068d-45ab-8dc6-c8d1e29ccd5b" providerId="ADAL" clId="{FF94AF38-FA63-C745-94C8-24945F49B345}" dt="2021-03-25T08:38:38.915" v="1126" actId="20577"/>
        <pc:sldMkLst>
          <pc:docMk/>
          <pc:sldMk cId="3948021403" sldId="310"/>
        </pc:sldMkLst>
        <pc:spChg chg="del mod ord">
          <ac:chgData name="Ramu Ramasamy" userId="58165f1c-068d-45ab-8dc6-c8d1e29ccd5b" providerId="ADAL" clId="{FF94AF38-FA63-C745-94C8-24945F49B345}" dt="2021-03-25T08:38:33.972" v="1123" actId="700"/>
          <ac:spMkLst>
            <pc:docMk/>
            <pc:sldMk cId="3948021403" sldId="310"/>
            <ac:spMk id="2" creationId="{12BBB9EE-8F58-364B-84FD-D680AF46B16A}"/>
          </ac:spMkLst>
        </pc:spChg>
        <pc:spChg chg="mod ord">
          <ac:chgData name="Ramu Ramasamy" userId="58165f1c-068d-45ab-8dc6-c8d1e29ccd5b" providerId="ADAL" clId="{FF94AF38-FA63-C745-94C8-24945F49B345}" dt="2021-03-25T08:38:33.972" v="1123" actId="700"/>
          <ac:spMkLst>
            <pc:docMk/>
            <pc:sldMk cId="3948021403" sldId="310"/>
            <ac:spMk id="3" creationId="{C5508B12-B892-3143-8912-2B596DACC6BE}"/>
          </ac:spMkLst>
        </pc:spChg>
        <pc:spChg chg="del">
          <ac:chgData name="Ramu Ramasamy" userId="58165f1c-068d-45ab-8dc6-c8d1e29ccd5b" providerId="ADAL" clId="{FF94AF38-FA63-C745-94C8-24945F49B345}" dt="2021-03-25T08:38:33.972" v="1123" actId="700"/>
          <ac:spMkLst>
            <pc:docMk/>
            <pc:sldMk cId="3948021403" sldId="310"/>
            <ac:spMk id="4" creationId="{286FB4DE-7DFB-1A4B-AC57-91049A68E069}"/>
          </ac:spMkLst>
        </pc:spChg>
        <pc:spChg chg="add mod ord">
          <ac:chgData name="Ramu Ramasamy" userId="58165f1c-068d-45ab-8dc6-c8d1e29ccd5b" providerId="ADAL" clId="{FF94AF38-FA63-C745-94C8-24945F49B345}" dt="2021-03-25T08:38:38.915" v="1126" actId="20577"/>
          <ac:spMkLst>
            <pc:docMk/>
            <pc:sldMk cId="3948021403" sldId="310"/>
            <ac:spMk id="5" creationId="{6730BB91-B147-8E4B-B0FA-4BB33AB86D20}"/>
          </ac:spMkLst>
        </pc:spChg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846278544" sldId="312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874637988" sldId="313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336902132" sldId="314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228015098" sldId="315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1676173019" sldId="316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1731459361" sldId="317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1205441126" sldId="318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3766638759" sldId="319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2269965006" sldId="320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2432969454" sldId="321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2061142463" sldId="322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1418902412" sldId="323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2323912662" sldId="324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2034069171" sldId="325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1812399297" sldId="326"/>
        </pc:sldMkLst>
      </pc:sldChg>
      <pc:sldChg chg="add">
        <pc:chgData name="Ramu Ramasamy" userId="58165f1c-068d-45ab-8dc6-c8d1e29ccd5b" providerId="ADAL" clId="{FF94AF38-FA63-C745-94C8-24945F49B345}" dt="2021-03-25T09:25:03.335" v="1208"/>
        <pc:sldMkLst>
          <pc:docMk/>
          <pc:sldMk cId="3750847887" sldId="327"/>
        </pc:sldMkLst>
      </pc:sldChg>
    </pc:docChg>
  </pc:docChgLst>
  <pc:docChgLst>
    <pc:chgData name="Amit Kumar" userId="S::amitk@mail.uni-paderborn.de::c8708ca6-f3a0-4b01-888a-1b89088669f2" providerId="AD" clId="Web-{9C4DEF02-6FB4-4235-8FC3-1217BD48D31C}"/>
    <pc:docChg chg="delSld modSld">
      <pc:chgData name="Amit Kumar" userId="S::amitk@mail.uni-paderborn.de::c8708ca6-f3a0-4b01-888a-1b89088669f2" providerId="AD" clId="Web-{9C4DEF02-6FB4-4235-8FC3-1217BD48D31C}" dt="2021-03-24T22:03:16.827" v="21" actId="20577"/>
      <pc:docMkLst>
        <pc:docMk/>
      </pc:docMkLst>
      <pc:sldChg chg="del">
        <pc:chgData name="Amit Kumar" userId="S::amitk@mail.uni-paderborn.de::c8708ca6-f3a0-4b01-888a-1b89088669f2" providerId="AD" clId="Web-{9C4DEF02-6FB4-4235-8FC3-1217BD48D31C}" dt="2021-03-24T21:56:29.599" v="0"/>
        <pc:sldMkLst>
          <pc:docMk/>
          <pc:sldMk cId="3927611196" sldId="284"/>
        </pc:sldMkLst>
      </pc:sldChg>
      <pc:sldChg chg="del">
        <pc:chgData name="Amit Kumar" userId="S::amitk@mail.uni-paderborn.de::c8708ca6-f3a0-4b01-888a-1b89088669f2" providerId="AD" clId="Web-{9C4DEF02-6FB4-4235-8FC3-1217BD48D31C}" dt="2021-03-24T21:56:34.381" v="1"/>
        <pc:sldMkLst>
          <pc:docMk/>
          <pc:sldMk cId="1941953435" sldId="289"/>
        </pc:sldMkLst>
      </pc:sldChg>
      <pc:sldChg chg="del">
        <pc:chgData name="Amit Kumar" userId="S::amitk@mail.uni-paderborn.de::c8708ca6-f3a0-4b01-888a-1b89088669f2" providerId="AD" clId="Web-{9C4DEF02-6FB4-4235-8FC3-1217BD48D31C}" dt="2021-03-24T21:56:35.537" v="2"/>
        <pc:sldMkLst>
          <pc:docMk/>
          <pc:sldMk cId="272459241" sldId="290"/>
        </pc:sldMkLst>
      </pc:sldChg>
      <pc:sldChg chg="del">
        <pc:chgData name="Amit Kumar" userId="S::amitk@mail.uni-paderborn.de::c8708ca6-f3a0-4b01-888a-1b89088669f2" providerId="AD" clId="Web-{9C4DEF02-6FB4-4235-8FC3-1217BD48D31C}" dt="2021-03-24T21:56:43.631" v="4"/>
        <pc:sldMkLst>
          <pc:docMk/>
          <pc:sldMk cId="2923750917" sldId="291"/>
        </pc:sldMkLst>
      </pc:sldChg>
      <pc:sldChg chg="del">
        <pc:chgData name="Amit Kumar" userId="S::amitk@mail.uni-paderborn.de::c8708ca6-f3a0-4b01-888a-1b89088669f2" providerId="AD" clId="Web-{9C4DEF02-6FB4-4235-8FC3-1217BD48D31C}" dt="2021-03-24T21:56:36.912" v="3"/>
        <pc:sldMkLst>
          <pc:docMk/>
          <pc:sldMk cId="2891357644" sldId="292"/>
        </pc:sldMkLst>
      </pc:sldChg>
      <pc:sldChg chg="addSp delSp modSp">
        <pc:chgData name="Amit Kumar" userId="S::amitk@mail.uni-paderborn.de::c8708ca6-f3a0-4b01-888a-1b89088669f2" providerId="AD" clId="Web-{9C4DEF02-6FB4-4235-8FC3-1217BD48D31C}" dt="2021-03-24T22:03:16.827" v="21" actId="20577"/>
        <pc:sldMkLst>
          <pc:docMk/>
          <pc:sldMk cId="4228844370" sldId="297"/>
        </pc:sldMkLst>
        <pc:spChg chg="mod">
          <ac:chgData name="Amit Kumar" userId="S::amitk@mail.uni-paderborn.de::c8708ca6-f3a0-4b01-888a-1b89088669f2" providerId="AD" clId="Web-{9C4DEF02-6FB4-4235-8FC3-1217BD48D31C}" dt="2021-03-24T22:03:16.827" v="21" actId="20577"/>
          <ac:spMkLst>
            <pc:docMk/>
            <pc:sldMk cId="4228844370" sldId="297"/>
            <ac:spMk id="4" creationId="{295D2EB9-78D8-417C-9672-CB3C8960A348}"/>
          </ac:spMkLst>
        </pc:spChg>
        <pc:picChg chg="add del mod">
          <ac:chgData name="Amit Kumar" userId="S::amitk@mail.uni-paderborn.de::c8708ca6-f3a0-4b01-888a-1b89088669f2" providerId="AD" clId="Web-{9C4DEF02-6FB4-4235-8FC3-1217BD48D31C}" dt="2021-03-24T22:03:11.030" v="13" actId="1076"/>
          <ac:picMkLst>
            <pc:docMk/>
            <pc:sldMk cId="4228844370" sldId="297"/>
            <ac:picMk id="5" creationId="{6069115B-27D8-477E-BFD9-6B6FC8115143}"/>
          </ac:picMkLst>
        </pc:picChg>
      </pc:sldChg>
    </pc:docChg>
  </pc:docChgLst>
  <pc:docChgLst>
    <pc:chgData name="Nico Wördenweber" userId="S::woerdie@mail.uni-paderborn.de::723eed7a-6c72-4fbc-a910-0a3c88cfdf5e" providerId="AD" clId="Web-{88D9DB6C-2CBA-435F-A80C-43B73271420E}"/>
    <pc:docChg chg="modSld">
      <pc:chgData name="Nico Wördenweber" userId="S::woerdie@mail.uni-paderborn.de::723eed7a-6c72-4fbc-a910-0a3c88cfdf5e" providerId="AD" clId="Web-{88D9DB6C-2CBA-435F-A80C-43B73271420E}" dt="2021-03-25T10:01:40.653" v="222" actId="20577"/>
      <pc:docMkLst>
        <pc:docMk/>
      </pc:docMkLst>
      <pc:sldChg chg="modSp">
        <pc:chgData name="Nico Wördenweber" userId="S::woerdie@mail.uni-paderborn.de::723eed7a-6c72-4fbc-a910-0a3c88cfdf5e" providerId="AD" clId="Web-{88D9DB6C-2CBA-435F-A80C-43B73271420E}" dt="2021-03-25T09:49:24.054" v="142" actId="20577"/>
        <pc:sldMkLst>
          <pc:docMk/>
          <pc:sldMk cId="3858169016" sldId="284"/>
        </pc:sldMkLst>
        <pc:spChg chg="mod">
          <ac:chgData name="Nico Wördenweber" userId="S::woerdie@mail.uni-paderborn.de::723eed7a-6c72-4fbc-a910-0a3c88cfdf5e" providerId="AD" clId="Web-{88D9DB6C-2CBA-435F-A80C-43B73271420E}" dt="2021-03-25T09:49:24.054" v="142" actId="20577"/>
          <ac:spMkLst>
            <pc:docMk/>
            <pc:sldMk cId="3858169016" sldId="284"/>
            <ac:spMk id="57" creationId="{00000000-0000-0000-0000-000000000000}"/>
          </ac:spMkLst>
        </pc:spChg>
      </pc:sldChg>
      <pc:sldChg chg="addSp modSp">
        <pc:chgData name="Nico Wördenweber" userId="S::woerdie@mail.uni-paderborn.de::723eed7a-6c72-4fbc-a910-0a3c88cfdf5e" providerId="AD" clId="Web-{88D9DB6C-2CBA-435F-A80C-43B73271420E}" dt="2021-03-25T09:42:10.207" v="111" actId="1076"/>
        <pc:sldMkLst>
          <pc:docMk/>
          <pc:sldMk cId="1238578680" sldId="286"/>
        </pc:sldMkLst>
        <pc:spChg chg="mod">
          <ac:chgData name="Nico Wördenweber" userId="S::woerdie@mail.uni-paderborn.de::723eed7a-6c72-4fbc-a910-0a3c88cfdf5e" providerId="AD" clId="Web-{88D9DB6C-2CBA-435F-A80C-43B73271420E}" dt="2021-03-25T09:42:03.098" v="110" actId="20577"/>
          <ac:spMkLst>
            <pc:docMk/>
            <pc:sldMk cId="1238578680" sldId="286"/>
            <ac:spMk id="4" creationId="{00000000-0000-0000-0000-000000000000}"/>
          </ac:spMkLst>
        </pc:spChg>
        <pc:picChg chg="add mod">
          <ac:chgData name="Nico Wördenweber" userId="S::woerdie@mail.uni-paderborn.de::723eed7a-6c72-4fbc-a910-0a3c88cfdf5e" providerId="AD" clId="Web-{88D9DB6C-2CBA-435F-A80C-43B73271420E}" dt="2021-03-25T09:42:10.207" v="111" actId="1076"/>
          <ac:picMkLst>
            <pc:docMk/>
            <pc:sldMk cId="1238578680" sldId="286"/>
            <ac:picMk id="5" creationId="{56E782DE-A815-4CA6-AE80-1D007C207FA8}"/>
          </ac:picMkLst>
        </pc:picChg>
      </pc:sldChg>
      <pc:sldChg chg="modSp">
        <pc:chgData name="Nico Wördenweber" userId="S::woerdie@mail.uni-paderborn.de::723eed7a-6c72-4fbc-a910-0a3c88cfdf5e" providerId="AD" clId="Web-{88D9DB6C-2CBA-435F-A80C-43B73271420E}" dt="2021-03-25T09:28:06.326" v="14" actId="20577"/>
        <pc:sldMkLst>
          <pc:docMk/>
          <pc:sldMk cId="1040666015" sldId="287"/>
        </pc:sldMkLst>
        <pc:spChg chg="mod">
          <ac:chgData name="Nico Wördenweber" userId="S::woerdie@mail.uni-paderborn.de::723eed7a-6c72-4fbc-a910-0a3c88cfdf5e" providerId="AD" clId="Web-{88D9DB6C-2CBA-435F-A80C-43B73271420E}" dt="2021-03-25T09:28:06.326" v="14" actId="20577"/>
          <ac:spMkLst>
            <pc:docMk/>
            <pc:sldMk cId="1040666015" sldId="287"/>
            <ac:spMk id="4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88D9DB6C-2CBA-435F-A80C-43B73271420E}" dt="2021-03-25T09:58:56.949" v="212" actId="14100"/>
        <pc:sldMkLst>
          <pc:docMk/>
          <pc:sldMk cId="770216149" sldId="291"/>
        </pc:sldMkLst>
        <pc:spChg chg="mod">
          <ac:chgData name="Nico Wördenweber" userId="S::woerdie@mail.uni-paderborn.de::723eed7a-6c72-4fbc-a910-0a3c88cfdf5e" providerId="AD" clId="Web-{88D9DB6C-2CBA-435F-A80C-43B73271420E}" dt="2021-03-25T09:58:56.949" v="212" actId="14100"/>
          <ac:spMkLst>
            <pc:docMk/>
            <pc:sldMk cId="770216149" sldId="291"/>
            <ac:spMk id="57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88D9DB6C-2CBA-435F-A80C-43B73271420E}" dt="2021-03-25T09:46:24.178" v="136" actId="20577"/>
        <pc:sldMkLst>
          <pc:docMk/>
          <pc:sldMk cId="4228844370" sldId="297"/>
        </pc:sldMkLst>
        <pc:spChg chg="mod">
          <ac:chgData name="Nico Wördenweber" userId="S::woerdie@mail.uni-paderborn.de::723eed7a-6c72-4fbc-a910-0a3c88cfdf5e" providerId="AD" clId="Web-{88D9DB6C-2CBA-435F-A80C-43B73271420E}" dt="2021-03-25T09:46:24.178" v="136" actId="20577"/>
          <ac:spMkLst>
            <pc:docMk/>
            <pc:sldMk cId="4228844370" sldId="297"/>
            <ac:spMk id="4" creationId="{295D2EB9-78D8-417C-9672-CB3C8960A348}"/>
          </ac:spMkLst>
        </pc:spChg>
      </pc:sldChg>
      <pc:sldChg chg="modSp">
        <pc:chgData name="Nico Wördenweber" userId="S::woerdie@mail.uni-paderborn.de::723eed7a-6c72-4fbc-a910-0a3c88cfdf5e" providerId="AD" clId="Web-{88D9DB6C-2CBA-435F-A80C-43B73271420E}" dt="2021-03-25T09:33:34.078" v="31" actId="20577"/>
        <pc:sldMkLst>
          <pc:docMk/>
          <pc:sldMk cId="2620335320" sldId="302"/>
        </pc:sldMkLst>
        <pc:spChg chg="mod">
          <ac:chgData name="Nico Wördenweber" userId="S::woerdie@mail.uni-paderborn.de::723eed7a-6c72-4fbc-a910-0a3c88cfdf5e" providerId="AD" clId="Web-{88D9DB6C-2CBA-435F-A80C-43B73271420E}" dt="2021-03-25T09:33:34.078" v="31" actId="20577"/>
          <ac:spMkLst>
            <pc:docMk/>
            <pc:sldMk cId="2620335320" sldId="302"/>
            <ac:spMk id="4" creationId="{3F796E82-FBC0-4CBE-A642-E1EED4A4CAA2}"/>
          </ac:spMkLst>
        </pc:spChg>
      </pc:sldChg>
      <pc:sldChg chg="modSp">
        <pc:chgData name="Nico Wördenweber" userId="S::woerdie@mail.uni-paderborn.de::723eed7a-6c72-4fbc-a910-0a3c88cfdf5e" providerId="AD" clId="Web-{88D9DB6C-2CBA-435F-A80C-43B73271420E}" dt="2021-03-25T09:25:21.497" v="5" actId="20577"/>
        <pc:sldMkLst>
          <pc:docMk/>
          <pc:sldMk cId="1086185660" sldId="304"/>
        </pc:sldMkLst>
        <pc:spChg chg="mod">
          <ac:chgData name="Nico Wördenweber" userId="S::woerdie@mail.uni-paderborn.de::723eed7a-6c72-4fbc-a910-0a3c88cfdf5e" providerId="AD" clId="Web-{88D9DB6C-2CBA-435F-A80C-43B73271420E}" dt="2021-03-25T09:25:21.497" v="5" actId="20577"/>
          <ac:spMkLst>
            <pc:docMk/>
            <pc:sldMk cId="1086185660" sldId="304"/>
            <ac:spMk id="4" creationId="{72155481-B6D7-44F2-BB7A-7D7F0F3C5DE3}"/>
          </ac:spMkLst>
        </pc:spChg>
      </pc:sldChg>
      <pc:sldChg chg="addSp modSp">
        <pc:chgData name="Nico Wördenweber" userId="S::woerdie@mail.uni-paderborn.de::723eed7a-6c72-4fbc-a910-0a3c88cfdf5e" providerId="AD" clId="Web-{88D9DB6C-2CBA-435F-A80C-43B73271420E}" dt="2021-03-25T09:51:31.242" v="155"/>
        <pc:sldMkLst>
          <pc:docMk/>
          <pc:sldMk cId="874637988" sldId="313"/>
        </pc:sldMkLst>
        <pc:spChg chg="add">
          <ac:chgData name="Nico Wördenweber" userId="S::woerdie@mail.uni-paderborn.de::723eed7a-6c72-4fbc-a910-0a3c88cfdf5e" providerId="AD" clId="Web-{88D9DB6C-2CBA-435F-A80C-43B73271420E}" dt="2021-03-25T09:51:31.242" v="155"/>
          <ac:spMkLst>
            <pc:docMk/>
            <pc:sldMk cId="874637988" sldId="313"/>
            <ac:spMk id="2" creationId="{F9AB6075-0A05-4696-9850-AFD676CD9C20}"/>
          </ac:spMkLst>
        </pc:spChg>
        <pc:spChg chg="mod">
          <ac:chgData name="Nico Wördenweber" userId="S::woerdie@mail.uni-paderborn.de::723eed7a-6c72-4fbc-a910-0a3c88cfdf5e" providerId="AD" clId="Web-{88D9DB6C-2CBA-435F-A80C-43B73271420E}" dt="2021-03-25T09:50:44.508" v="147" actId="20577"/>
          <ac:spMkLst>
            <pc:docMk/>
            <pc:sldMk cId="874637988" sldId="313"/>
            <ac:spMk id="181" creationId="{00000000-0000-0000-0000-000000000000}"/>
          </ac:spMkLst>
        </pc:spChg>
      </pc:sldChg>
      <pc:sldChg chg="addSp">
        <pc:chgData name="Nico Wördenweber" userId="S::woerdie@mail.uni-paderborn.de::723eed7a-6c72-4fbc-a910-0a3c88cfdf5e" providerId="AD" clId="Web-{88D9DB6C-2CBA-435F-A80C-43B73271420E}" dt="2021-03-25T09:51:29.758" v="154"/>
        <pc:sldMkLst>
          <pc:docMk/>
          <pc:sldMk cId="336902132" sldId="314"/>
        </pc:sldMkLst>
        <pc:spChg chg="add">
          <ac:chgData name="Nico Wördenweber" userId="S::woerdie@mail.uni-paderborn.de::723eed7a-6c72-4fbc-a910-0a3c88cfdf5e" providerId="AD" clId="Web-{88D9DB6C-2CBA-435F-A80C-43B73271420E}" dt="2021-03-25T09:51:29.758" v="154"/>
          <ac:spMkLst>
            <pc:docMk/>
            <pc:sldMk cId="336902132" sldId="314"/>
            <ac:spMk id="2" creationId="{1AFF669C-7BD6-49D6-B579-12CCAFCF03B9}"/>
          </ac:spMkLst>
        </pc:spChg>
      </pc:sldChg>
      <pc:sldChg chg="addSp">
        <pc:chgData name="Nico Wördenweber" userId="S::woerdie@mail.uni-paderborn.de::723eed7a-6c72-4fbc-a910-0a3c88cfdf5e" providerId="AD" clId="Web-{88D9DB6C-2CBA-435F-A80C-43B73271420E}" dt="2021-03-25T09:51:28.774" v="153"/>
        <pc:sldMkLst>
          <pc:docMk/>
          <pc:sldMk cId="228015098" sldId="315"/>
        </pc:sldMkLst>
        <pc:spChg chg="add">
          <ac:chgData name="Nico Wördenweber" userId="S::woerdie@mail.uni-paderborn.de::723eed7a-6c72-4fbc-a910-0a3c88cfdf5e" providerId="AD" clId="Web-{88D9DB6C-2CBA-435F-A80C-43B73271420E}" dt="2021-03-25T09:51:28.774" v="153"/>
          <ac:spMkLst>
            <pc:docMk/>
            <pc:sldMk cId="228015098" sldId="315"/>
            <ac:spMk id="2" creationId="{F606ECF3-621B-4684-A923-5037ADA35CED}"/>
          </ac:spMkLst>
        </pc:spChg>
      </pc:sldChg>
      <pc:sldChg chg="addSp">
        <pc:chgData name="Nico Wördenweber" userId="S::woerdie@mail.uni-paderborn.de::723eed7a-6c72-4fbc-a910-0a3c88cfdf5e" providerId="AD" clId="Web-{88D9DB6C-2CBA-435F-A80C-43B73271420E}" dt="2021-03-25T09:51:27.742" v="152"/>
        <pc:sldMkLst>
          <pc:docMk/>
          <pc:sldMk cId="1676173019" sldId="316"/>
        </pc:sldMkLst>
        <pc:spChg chg="add">
          <ac:chgData name="Nico Wördenweber" userId="S::woerdie@mail.uni-paderborn.de::723eed7a-6c72-4fbc-a910-0a3c88cfdf5e" providerId="AD" clId="Web-{88D9DB6C-2CBA-435F-A80C-43B73271420E}" dt="2021-03-25T09:51:27.742" v="152"/>
          <ac:spMkLst>
            <pc:docMk/>
            <pc:sldMk cId="1676173019" sldId="316"/>
            <ac:spMk id="2" creationId="{67F1ECA4-76BC-4BE7-A704-E9415720A401}"/>
          </ac:spMkLst>
        </pc:spChg>
      </pc:sldChg>
      <pc:sldChg chg="addSp">
        <pc:chgData name="Nico Wördenweber" userId="S::woerdie@mail.uni-paderborn.de::723eed7a-6c72-4fbc-a910-0a3c88cfdf5e" providerId="AD" clId="Web-{88D9DB6C-2CBA-435F-A80C-43B73271420E}" dt="2021-03-25T09:51:23.696" v="151"/>
        <pc:sldMkLst>
          <pc:docMk/>
          <pc:sldMk cId="1731459361" sldId="317"/>
        </pc:sldMkLst>
        <pc:spChg chg="add">
          <ac:chgData name="Nico Wördenweber" userId="S::woerdie@mail.uni-paderborn.de::723eed7a-6c72-4fbc-a910-0a3c88cfdf5e" providerId="AD" clId="Web-{88D9DB6C-2CBA-435F-A80C-43B73271420E}" dt="2021-03-25T09:51:23.696" v="151"/>
          <ac:spMkLst>
            <pc:docMk/>
            <pc:sldMk cId="1731459361" sldId="317"/>
            <ac:spMk id="2" creationId="{780FC95B-079B-40B1-9114-7D64A49AD5E3}"/>
          </ac:spMkLst>
        </pc:spChg>
      </pc:sldChg>
      <pc:sldChg chg="addSp modSp">
        <pc:chgData name="Nico Wördenweber" userId="S::woerdie@mail.uni-paderborn.de::723eed7a-6c72-4fbc-a910-0a3c88cfdf5e" providerId="AD" clId="Web-{88D9DB6C-2CBA-435F-A80C-43B73271420E}" dt="2021-03-25T09:54:11.666" v="177" actId="20577"/>
        <pc:sldMkLst>
          <pc:docMk/>
          <pc:sldMk cId="1205441126" sldId="318"/>
        </pc:sldMkLst>
        <pc:spChg chg="add">
          <ac:chgData name="Nico Wördenweber" userId="S::woerdie@mail.uni-paderborn.de::723eed7a-6c72-4fbc-a910-0a3c88cfdf5e" providerId="AD" clId="Web-{88D9DB6C-2CBA-435F-A80C-43B73271420E}" dt="2021-03-25T09:51:22.336" v="150"/>
          <ac:spMkLst>
            <pc:docMk/>
            <pc:sldMk cId="1205441126" sldId="318"/>
            <ac:spMk id="2" creationId="{95240AAE-2BD7-4A3B-B04C-381679ACB6AC}"/>
          </ac:spMkLst>
        </pc:spChg>
        <pc:spChg chg="mod">
          <ac:chgData name="Nico Wördenweber" userId="S::woerdie@mail.uni-paderborn.de::723eed7a-6c72-4fbc-a910-0a3c88cfdf5e" providerId="AD" clId="Web-{88D9DB6C-2CBA-435F-A80C-43B73271420E}" dt="2021-03-25T09:54:11.666" v="177" actId="20577"/>
          <ac:spMkLst>
            <pc:docMk/>
            <pc:sldMk cId="1205441126" sldId="318"/>
            <ac:spMk id="6" creationId="{05A356E2-8A1E-43E0-B046-682621A535B0}"/>
          </ac:spMkLst>
        </pc:spChg>
      </pc:sldChg>
      <pc:sldChg chg="addSp modSp">
        <pc:chgData name="Nico Wördenweber" userId="S::woerdie@mail.uni-paderborn.de::723eed7a-6c72-4fbc-a910-0a3c88cfdf5e" providerId="AD" clId="Web-{88D9DB6C-2CBA-435F-A80C-43B73271420E}" dt="2021-03-25T09:59:17.059" v="216" actId="1076"/>
        <pc:sldMkLst>
          <pc:docMk/>
          <pc:sldMk cId="3766638759" sldId="319"/>
        </pc:sldMkLst>
        <pc:spChg chg="add">
          <ac:chgData name="Nico Wördenweber" userId="S::woerdie@mail.uni-paderborn.de::723eed7a-6c72-4fbc-a910-0a3c88cfdf5e" providerId="AD" clId="Web-{88D9DB6C-2CBA-435F-A80C-43B73271420E}" dt="2021-03-25T09:51:21.196" v="149"/>
          <ac:spMkLst>
            <pc:docMk/>
            <pc:sldMk cId="3766638759" sldId="319"/>
            <ac:spMk id="2" creationId="{A36141CD-AF7C-4DF4-BDAD-561ECBA36612}"/>
          </ac:spMkLst>
        </pc:spChg>
        <pc:spChg chg="mod">
          <ac:chgData name="Nico Wördenweber" userId="S::woerdie@mail.uni-paderborn.de::723eed7a-6c72-4fbc-a910-0a3c88cfdf5e" providerId="AD" clId="Web-{88D9DB6C-2CBA-435F-A80C-43B73271420E}" dt="2021-03-25T09:59:17.059" v="216" actId="1076"/>
          <ac:spMkLst>
            <pc:docMk/>
            <pc:sldMk cId="3766638759" sldId="319"/>
            <ac:spMk id="6" creationId="{05A356E2-8A1E-43E0-B046-682621A535B0}"/>
          </ac:spMkLst>
        </pc:spChg>
      </pc:sldChg>
      <pc:sldChg chg="addSp delSp modSp">
        <pc:chgData name="Nico Wördenweber" userId="S::woerdie@mail.uni-paderborn.de::723eed7a-6c72-4fbc-a910-0a3c88cfdf5e" providerId="AD" clId="Web-{88D9DB6C-2CBA-435F-A80C-43B73271420E}" dt="2021-03-25T09:58:36.855" v="211" actId="14100"/>
        <pc:sldMkLst>
          <pc:docMk/>
          <pc:sldMk cId="2269965006" sldId="320"/>
        </pc:sldMkLst>
        <pc:spChg chg="add">
          <ac:chgData name="Nico Wördenweber" userId="S::woerdie@mail.uni-paderborn.de::723eed7a-6c72-4fbc-a910-0a3c88cfdf5e" providerId="AD" clId="Web-{88D9DB6C-2CBA-435F-A80C-43B73271420E}" dt="2021-03-25T09:51:19.977" v="148"/>
          <ac:spMkLst>
            <pc:docMk/>
            <pc:sldMk cId="2269965006" sldId="320"/>
            <ac:spMk id="2" creationId="{92B44DD4-9F36-47A0-A59D-C4534C24D016}"/>
          </ac:spMkLst>
        </pc:spChg>
        <pc:spChg chg="add del">
          <ac:chgData name="Nico Wördenweber" userId="S::woerdie@mail.uni-paderborn.de::723eed7a-6c72-4fbc-a910-0a3c88cfdf5e" providerId="AD" clId="Web-{88D9DB6C-2CBA-435F-A80C-43B73271420E}" dt="2021-03-25T09:51:58.618" v="157"/>
          <ac:spMkLst>
            <pc:docMk/>
            <pc:sldMk cId="2269965006" sldId="320"/>
            <ac:spMk id="3" creationId="{D9FBB141-45A8-464D-8FEB-BCE78C74FF3F}"/>
          </ac:spMkLst>
        </pc:spChg>
        <pc:spChg chg="mod">
          <ac:chgData name="Nico Wördenweber" userId="S::woerdie@mail.uni-paderborn.de::723eed7a-6c72-4fbc-a910-0a3c88cfdf5e" providerId="AD" clId="Web-{88D9DB6C-2CBA-435F-A80C-43B73271420E}" dt="2021-03-25T09:58:36.855" v="211" actId="14100"/>
          <ac:spMkLst>
            <pc:docMk/>
            <pc:sldMk cId="2269965006" sldId="320"/>
            <ac:spMk id="6" creationId="{05A356E2-8A1E-43E0-B046-682621A535B0}"/>
          </ac:spMkLst>
        </pc:spChg>
      </pc:sldChg>
      <pc:sldChg chg="modSp">
        <pc:chgData name="Nico Wördenweber" userId="S::woerdie@mail.uni-paderborn.de::723eed7a-6c72-4fbc-a910-0a3c88cfdf5e" providerId="AD" clId="Web-{88D9DB6C-2CBA-435F-A80C-43B73271420E}" dt="2021-03-25T09:57:58.183" v="202" actId="20577"/>
        <pc:sldMkLst>
          <pc:docMk/>
          <pc:sldMk cId="2432969454" sldId="321"/>
        </pc:sldMkLst>
        <pc:spChg chg="mod">
          <ac:chgData name="Nico Wördenweber" userId="S::woerdie@mail.uni-paderborn.de::723eed7a-6c72-4fbc-a910-0a3c88cfdf5e" providerId="AD" clId="Web-{88D9DB6C-2CBA-435F-A80C-43B73271420E}" dt="2021-03-25T09:57:58.183" v="202" actId="20577"/>
          <ac:spMkLst>
            <pc:docMk/>
            <pc:sldMk cId="2432969454" sldId="321"/>
            <ac:spMk id="57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88D9DB6C-2CBA-435F-A80C-43B73271420E}" dt="2021-03-25T09:59:30.246" v="218" actId="20577"/>
        <pc:sldMkLst>
          <pc:docMk/>
          <pc:sldMk cId="2061142463" sldId="322"/>
        </pc:sldMkLst>
        <pc:spChg chg="mod">
          <ac:chgData name="Nico Wördenweber" userId="S::woerdie@mail.uni-paderborn.de::723eed7a-6c72-4fbc-a910-0a3c88cfdf5e" providerId="AD" clId="Web-{88D9DB6C-2CBA-435F-A80C-43B73271420E}" dt="2021-03-25T09:59:30.246" v="218" actId="20577"/>
          <ac:spMkLst>
            <pc:docMk/>
            <pc:sldMk cId="2061142463" sldId="322"/>
            <ac:spMk id="57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88D9DB6C-2CBA-435F-A80C-43B73271420E}" dt="2021-03-25T10:00:05.902" v="219" actId="1076"/>
        <pc:sldMkLst>
          <pc:docMk/>
          <pc:sldMk cId="2323912662" sldId="324"/>
        </pc:sldMkLst>
        <pc:picChg chg="mod">
          <ac:chgData name="Nico Wördenweber" userId="S::woerdie@mail.uni-paderborn.de::723eed7a-6c72-4fbc-a910-0a3c88cfdf5e" providerId="AD" clId="Web-{88D9DB6C-2CBA-435F-A80C-43B73271420E}" dt="2021-03-25T10:00:05.902" v="219" actId="1076"/>
          <ac:picMkLst>
            <pc:docMk/>
            <pc:sldMk cId="2323912662" sldId="324"/>
            <ac:picMk id="4" creationId="{410D6CA8-E65D-4073-9941-A0BC6318E703}"/>
          </ac:picMkLst>
        </pc:picChg>
      </pc:sldChg>
      <pc:sldChg chg="modSp">
        <pc:chgData name="Nico Wördenweber" userId="S::woerdie@mail.uni-paderborn.de::723eed7a-6c72-4fbc-a910-0a3c88cfdf5e" providerId="AD" clId="Web-{88D9DB6C-2CBA-435F-A80C-43B73271420E}" dt="2021-03-25T10:01:40.653" v="222" actId="20577"/>
        <pc:sldMkLst>
          <pc:docMk/>
          <pc:sldMk cId="3750847887" sldId="327"/>
        </pc:sldMkLst>
        <pc:spChg chg="mod">
          <ac:chgData name="Nico Wördenweber" userId="S::woerdie@mail.uni-paderborn.de::723eed7a-6c72-4fbc-a910-0a3c88cfdf5e" providerId="AD" clId="Web-{88D9DB6C-2CBA-435F-A80C-43B73271420E}" dt="2021-03-25T10:01:40.653" v="222" actId="20577"/>
          <ac:spMkLst>
            <pc:docMk/>
            <pc:sldMk cId="3750847887" sldId="327"/>
            <ac:spMk id="57" creationId="{00000000-0000-0000-0000-000000000000}"/>
          </ac:spMkLst>
        </pc:spChg>
      </pc:sldChg>
    </pc:docChg>
  </pc:docChgLst>
  <pc:docChgLst>
    <pc:chgData name="Nico Wördenweber" userId="S::woerdie@mail.uni-paderborn.de::723eed7a-6c72-4fbc-a910-0a3c88cfdf5e" providerId="AD" clId="Web-{E7728326-AFC6-419E-A224-66026E0B8453}"/>
    <pc:docChg chg="modSld">
      <pc:chgData name="Nico Wördenweber" userId="S::woerdie@mail.uni-paderborn.de::723eed7a-6c72-4fbc-a910-0a3c88cfdf5e" providerId="AD" clId="Web-{E7728326-AFC6-419E-A224-66026E0B8453}" dt="2021-03-25T09:06:34.607" v="93" actId="20577"/>
      <pc:docMkLst>
        <pc:docMk/>
      </pc:docMkLst>
      <pc:sldChg chg="modSp">
        <pc:chgData name="Nico Wördenweber" userId="S::woerdie@mail.uni-paderborn.de::723eed7a-6c72-4fbc-a910-0a3c88cfdf5e" providerId="AD" clId="Web-{E7728326-AFC6-419E-A224-66026E0B8453}" dt="2021-03-25T09:06:17.544" v="91" actId="20577"/>
        <pc:sldMkLst>
          <pc:docMk/>
          <pc:sldMk cId="2546281136" sldId="285"/>
        </pc:sldMkLst>
        <pc:spChg chg="mod">
          <ac:chgData name="Nico Wördenweber" userId="S::woerdie@mail.uni-paderborn.de::723eed7a-6c72-4fbc-a910-0a3c88cfdf5e" providerId="AD" clId="Web-{E7728326-AFC6-419E-A224-66026E0B8453}" dt="2021-03-25T09:06:17.544" v="91" actId="20577"/>
          <ac:spMkLst>
            <pc:docMk/>
            <pc:sldMk cId="2546281136" sldId="285"/>
            <ac:spMk id="4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E7728326-AFC6-419E-A224-66026E0B8453}" dt="2021-03-25T09:04:14.994" v="82" actId="20577"/>
        <pc:sldMkLst>
          <pc:docMk/>
          <pc:sldMk cId="1238578680" sldId="286"/>
        </pc:sldMkLst>
        <pc:spChg chg="mod">
          <ac:chgData name="Nico Wördenweber" userId="S::woerdie@mail.uni-paderborn.de::723eed7a-6c72-4fbc-a910-0a3c88cfdf5e" providerId="AD" clId="Web-{E7728326-AFC6-419E-A224-66026E0B8453}" dt="2021-03-25T09:00:11.112" v="37" actId="20577"/>
          <ac:spMkLst>
            <pc:docMk/>
            <pc:sldMk cId="1238578680" sldId="286"/>
            <ac:spMk id="2" creationId="{00000000-0000-0000-0000-000000000000}"/>
          </ac:spMkLst>
        </pc:spChg>
        <pc:spChg chg="mod">
          <ac:chgData name="Nico Wördenweber" userId="S::woerdie@mail.uni-paderborn.de::723eed7a-6c72-4fbc-a910-0a3c88cfdf5e" providerId="AD" clId="Web-{E7728326-AFC6-419E-A224-66026E0B8453}" dt="2021-03-25T09:04:14.994" v="82" actId="20577"/>
          <ac:spMkLst>
            <pc:docMk/>
            <pc:sldMk cId="1238578680" sldId="286"/>
            <ac:spMk id="4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E7728326-AFC6-419E-A224-66026E0B8453}" dt="2021-03-25T08:55:43.136" v="21" actId="20577"/>
        <pc:sldMkLst>
          <pc:docMk/>
          <pc:sldMk cId="1040666015" sldId="287"/>
        </pc:sldMkLst>
        <pc:spChg chg="mod">
          <ac:chgData name="Nico Wördenweber" userId="S::woerdie@mail.uni-paderborn.de::723eed7a-6c72-4fbc-a910-0a3c88cfdf5e" providerId="AD" clId="Web-{E7728326-AFC6-419E-A224-66026E0B8453}" dt="2021-03-25T08:53:25.522" v="18" actId="20577"/>
          <ac:spMkLst>
            <pc:docMk/>
            <pc:sldMk cId="1040666015" sldId="287"/>
            <ac:spMk id="2" creationId="{00000000-0000-0000-0000-000000000000}"/>
          </ac:spMkLst>
        </pc:spChg>
        <pc:spChg chg="mod">
          <ac:chgData name="Nico Wördenweber" userId="S::woerdie@mail.uni-paderborn.de::723eed7a-6c72-4fbc-a910-0a3c88cfdf5e" providerId="AD" clId="Web-{E7728326-AFC6-419E-A224-66026E0B8453}" dt="2021-03-25T08:55:43.136" v="21" actId="20577"/>
          <ac:spMkLst>
            <pc:docMk/>
            <pc:sldMk cId="1040666015" sldId="287"/>
            <ac:spMk id="4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E7728326-AFC6-419E-A224-66026E0B8453}" dt="2021-03-25T09:06:34.607" v="93" actId="20577"/>
        <pc:sldMkLst>
          <pc:docMk/>
          <pc:sldMk cId="3404590601" sldId="288"/>
        </pc:sldMkLst>
        <pc:spChg chg="mod">
          <ac:chgData name="Nico Wördenweber" userId="S::woerdie@mail.uni-paderborn.de::723eed7a-6c72-4fbc-a910-0a3c88cfdf5e" providerId="AD" clId="Web-{E7728326-AFC6-419E-A224-66026E0B8453}" dt="2021-03-25T09:06:34.607" v="93" actId="20577"/>
          <ac:spMkLst>
            <pc:docMk/>
            <pc:sldMk cId="3404590601" sldId="288"/>
            <ac:spMk id="4" creationId="{00000000-0000-0000-0000-000000000000}"/>
          </ac:spMkLst>
        </pc:spChg>
      </pc:sldChg>
      <pc:sldChg chg="modSp">
        <pc:chgData name="Nico Wördenweber" userId="S::woerdie@mail.uni-paderborn.de::723eed7a-6c72-4fbc-a910-0a3c88cfdf5e" providerId="AD" clId="Web-{E7728326-AFC6-419E-A224-66026E0B8453}" dt="2021-03-25T09:05:27.652" v="87" actId="20577"/>
        <pc:sldMkLst>
          <pc:docMk/>
          <pc:sldMk cId="4228844370" sldId="297"/>
        </pc:sldMkLst>
        <pc:spChg chg="mod">
          <ac:chgData name="Nico Wördenweber" userId="S::woerdie@mail.uni-paderborn.de::723eed7a-6c72-4fbc-a910-0a3c88cfdf5e" providerId="AD" clId="Web-{E7728326-AFC6-419E-A224-66026E0B8453}" dt="2021-03-25T09:05:27.652" v="87" actId="20577"/>
          <ac:spMkLst>
            <pc:docMk/>
            <pc:sldMk cId="4228844370" sldId="297"/>
            <ac:spMk id="4" creationId="{295D2EB9-78D8-417C-9672-CB3C8960A348}"/>
          </ac:spMkLst>
        </pc:spChg>
      </pc:sldChg>
      <pc:sldChg chg="modSp">
        <pc:chgData name="Nico Wördenweber" userId="S::woerdie@mail.uni-paderborn.de::723eed7a-6c72-4fbc-a910-0a3c88cfdf5e" providerId="AD" clId="Web-{E7728326-AFC6-419E-A224-66026E0B8453}" dt="2021-03-25T08:56:29.731" v="25" actId="20577"/>
        <pc:sldMkLst>
          <pc:docMk/>
          <pc:sldMk cId="3547366666" sldId="298"/>
        </pc:sldMkLst>
        <pc:spChg chg="mod">
          <ac:chgData name="Nico Wördenweber" userId="S::woerdie@mail.uni-paderborn.de::723eed7a-6c72-4fbc-a910-0a3c88cfdf5e" providerId="AD" clId="Web-{E7728326-AFC6-419E-A224-66026E0B8453}" dt="2021-03-25T08:56:29.731" v="25" actId="20577"/>
          <ac:spMkLst>
            <pc:docMk/>
            <pc:sldMk cId="3547366666" sldId="298"/>
            <ac:spMk id="4" creationId="{C4E80677-B37C-4EF4-934F-2AFC7C60F31A}"/>
          </ac:spMkLst>
        </pc:spChg>
      </pc:sldChg>
      <pc:sldChg chg="modSp">
        <pc:chgData name="Nico Wördenweber" userId="S::woerdie@mail.uni-paderborn.de::723eed7a-6c72-4fbc-a910-0a3c88cfdf5e" providerId="AD" clId="Web-{E7728326-AFC6-419E-A224-66026E0B8453}" dt="2021-03-25T08:45:23.712" v="6" actId="20577"/>
        <pc:sldMkLst>
          <pc:docMk/>
          <pc:sldMk cId="1326329897" sldId="301"/>
        </pc:sldMkLst>
        <pc:spChg chg="mod">
          <ac:chgData name="Nico Wördenweber" userId="S::woerdie@mail.uni-paderborn.de::723eed7a-6c72-4fbc-a910-0a3c88cfdf5e" providerId="AD" clId="Web-{E7728326-AFC6-419E-A224-66026E0B8453}" dt="2021-03-25T08:44:52.602" v="1" actId="20577"/>
          <ac:spMkLst>
            <pc:docMk/>
            <pc:sldMk cId="1326329897" sldId="301"/>
            <ac:spMk id="2" creationId="{7A3AA78C-B6C2-4892-8B99-EA2E07370905}"/>
          </ac:spMkLst>
        </pc:spChg>
        <pc:spChg chg="mod">
          <ac:chgData name="Nico Wördenweber" userId="S::woerdie@mail.uni-paderborn.de::723eed7a-6c72-4fbc-a910-0a3c88cfdf5e" providerId="AD" clId="Web-{E7728326-AFC6-419E-A224-66026E0B8453}" dt="2021-03-25T08:45:23.712" v="6" actId="20577"/>
          <ac:spMkLst>
            <pc:docMk/>
            <pc:sldMk cId="1326329897" sldId="301"/>
            <ac:spMk id="4" creationId="{8E447564-EF37-4C6C-83E5-AE43EB6A8305}"/>
          </ac:spMkLst>
        </pc:spChg>
      </pc:sldChg>
      <pc:sldChg chg="modSp">
        <pc:chgData name="Nico Wördenweber" userId="S::woerdie@mail.uni-paderborn.de::723eed7a-6c72-4fbc-a910-0a3c88cfdf5e" providerId="AD" clId="Web-{E7728326-AFC6-419E-A224-66026E0B8453}" dt="2021-03-25T09:00:15.331" v="39" actId="20577"/>
        <pc:sldMkLst>
          <pc:docMk/>
          <pc:sldMk cId="2620335320" sldId="302"/>
        </pc:sldMkLst>
        <pc:spChg chg="mod">
          <ac:chgData name="Nico Wördenweber" userId="S::woerdie@mail.uni-paderborn.de::723eed7a-6c72-4fbc-a910-0a3c88cfdf5e" providerId="AD" clId="Web-{E7728326-AFC6-419E-A224-66026E0B8453}" dt="2021-03-25T09:00:15.331" v="39" actId="20577"/>
          <ac:spMkLst>
            <pc:docMk/>
            <pc:sldMk cId="2620335320" sldId="302"/>
            <ac:spMk id="2" creationId="{12834279-307E-4B93-B4F8-E6BF2153D2A6}"/>
          </ac:spMkLst>
        </pc:spChg>
        <pc:spChg chg="mod">
          <ac:chgData name="Nico Wördenweber" userId="S::woerdie@mail.uni-paderborn.de::723eed7a-6c72-4fbc-a910-0a3c88cfdf5e" providerId="AD" clId="Web-{E7728326-AFC6-419E-A224-66026E0B8453}" dt="2021-03-25T08:58:24.390" v="30" actId="20577"/>
          <ac:spMkLst>
            <pc:docMk/>
            <pc:sldMk cId="2620335320" sldId="302"/>
            <ac:spMk id="4" creationId="{3F796E82-FBC0-4CBE-A642-E1EED4A4CAA2}"/>
          </ac:spMkLst>
        </pc:spChg>
      </pc:sldChg>
      <pc:sldChg chg="modSp">
        <pc:chgData name="Nico Wördenweber" userId="S::woerdie@mail.uni-paderborn.de::723eed7a-6c72-4fbc-a910-0a3c88cfdf5e" providerId="AD" clId="Web-{E7728326-AFC6-419E-A224-66026E0B8453}" dt="2021-03-25T08:57:37.545" v="27" actId="20577"/>
        <pc:sldMkLst>
          <pc:docMk/>
          <pc:sldMk cId="3101979944" sldId="305"/>
        </pc:sldMkLst>
        <pc:spChg chg="mod">
          <ac:chgData name="Nico Wördenweber" userId="S::woerdie@mail.uni-paderborn.de::723eed7a-6c72-4fbc-a910-0a3c88cfdf5e" providerId="AD" clId="Web-{E7728326-AFC6-419E-A224-66026E0B8453}" dt="2021-03-25T08:57:37.545" v="27" actId="20577"/>
          <ac:spMkLst>
            <pc:docMk/>
            <pc:sldMk cId="3101979944" sldId="305"/>
            <ac:spMk id="4" creationId="{1E39F5C1-C6B3-4882-BE1C-04F4933F0184}"/>
          </ac:spMkLst>
        </pc:spChg>
      </pc:sldChg>
    </pc:docChg>
  </pc:docChgLst>
  <pc:docChgLst>
    <pc:chgData name="Nico Wördenweber" userId="S::woerdie@mail.uni-paderborn.de::723eed7a-6c72-4fbc-a910-0a3c88cfdf5e" providerId="AD" clId="Web-{CC7420AB-41C1-4214-BB81-1676A5766717}"/>
    <pc:docChg chg="modSld">
      <pc:chgData name="Nico Wördenweber" userId="S::woerdie@mail.uni-paderborn.de::723eed7a-6c72-4fbc-a910-0a3c88cfdf5e" providerId="AD" clId="Web-{CC7420AB-41C1-4214-BB81-1676A5766717}" dt="2021-03-24T22:14:26.246" v="1" actId="20577"/>
      <pc:docMkLst>
        <pc:docMk/>
      </pc:docMkLst>
      <pc:sldChg chg="modSp">
        <pc:chgData name="Nico Wördenweber" userId="S::woerdie@mail.uni-paderborn.de::723eed7a-6c72-4fbc-a910-0a3c88cfdf5e" providerId="AD" clId="Web-{CC7420AB-41C1-4214-BB81-1676A5766717}" dt="2021-03-24T22:14:26.246" v="1" actId="20577"/>
        <pc:sldMkLst>
          <pc:docMk/>
          <pc:sldMk cId="0" sldId="265"/>
        </pc:sldMkLst>
        <pc:spChg chg="mod">
          <ac:chgData name="Nico Wördenweber" userId="S::woerdie@mail.uni-paderborn.de::723eed7a-6c72-4fbc-a910-0a3c88cfdf5e" providerId="AD" clId="Web-{CC7420AB-41C1-4214-BB81-1676A5766717}" dt="2021-03-24T22:14:26.246" v="1" actId="20577"/>
          <ac:spMkLst>
            <pc:docMk/>
            <pc:sldMk cId="0" sldId="265"/>
            <ac:spMk id="1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ew Section">
  <p:cSld name="New Sec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2355850"/>
            <a:ext cx="10515600" cy="1568449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41075" y="5725881"/>
            <a:ext cx="2501002" cy="87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Content">
  <p:cSld name="Standar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34950" y="1041400"/>
            <a:ext cx="11715750" cy="5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">
  <p:cSld name="Side-by-s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234950" y="1238250"/>
            <a:ext cx="575945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191250" y="1238250"/>
            <a:ext cx="575945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y empty slide">
  <p:cSld name="Very empty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0071100" y="246595"/>
            <a:ext cx="1892300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049867"/>
            <a:ext cx="10515600" cy="512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60024" y="268298"/>
            <a:ext cx="1641356" cy="57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103966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7D27-8B85-4ABC-932A-9D3005FC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8FFF3-9E6B-4075-84E5-BC55D3B483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9F5C1-C6B3-4882-BE1C-04F4933F0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Transactions which are not fully spent are kept in the DAG</a:t>
            </a:r>
          </a:p>
          <a:p>
            <a:pPr lvl="1"/>
            <a:r>
              <a:rPr lang="en-US"/>
              <a:t>Helps in validating future transaction using the unspent wallets</a:t>
            </a:r>
          </a:p>
          <a:p>
            <a:pPr lvl="1"/>
            <a:r>
              <a:rPr lang="en-US"/>
              <a:t>Once fully spent, transaction will be deleted with upcoming checkpoint</a:t>
            </a:r>
          </a:p>
          <a:p>
            <a:pPr lvl="1"/>
            <a:r>
              <a:rPr lang="en-US"/>
              <a:t>Reduce DAG history</a:t>
            </a:r>
          </a:p>
          <a:p>
            <a:pPr marL="114300" indent="0">
              <a:buNone/>
            </a:pP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CEB0488-7C3F-497C-93F9-BEF14BA0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67" y="3175536"/>
            <a:ext cx="7330751" cy="2365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1BC550-6FE6-4F19-965C-6BD15A82BEFE}"/>
              </a:ext>
            </a:extLst>
          </p:cNvPr>
          <p:cNvSpPr txBox="1"/>
          <p:nvPr/>
        </p:nvSpPr>
        <p:spPr>
          <a:xfrm>
            <a:off x="5016674" y="5549030"/>
            <a:ext cx="32755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DAG visualization after Checkpoint</a:t>
            </a:r>
          </a:p>
        </p:txBody>
      </p:sp>
    </p:spTree>
    <p:extLst>
      <p:ext uri="{BB962C8B-B14F-4D97-AF65-F5344CB8AC3E}">
        <p14:creationId xmlns:p14="http://schemas.microsoft.com/office/powerpoint/2010/main" val="310197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Incentive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 of the reward Wallets is the Checkpoint</a:t>
            </a:r>
          </a:p>
          <a:p>
            <a:r>
              <a:rPr lang="en-US"/>
              <a:t>Stake of the rewards belongs to the respective owner</a:t>
            </a:r>
          </a:p>
          <a:p>
            <a:r>
              <a:rPr lang="en-US"/>
              <a:t>Miner can earn and compensate the Issuer and Receiver</a:t>
            </a:r>
          </a:p>
          <a:p>
            <a:r>
              <a:rPr lang="en-US"/>
              <a:t>Transaction fees can be earned back as reward for stake delegated</a:t>
            </a:r>
          </a:p>
          <a:p>
            <a:r>
              <a:rPr lang="en-US"/>
              <a:t>No rewards for Acknowledges if the value is &lt; </a:t>
            </a:r>
          </a:p>
          <a:p>
            <a:r>
              <a:rPr lang="en-US"/>
              <a:t>Checkpoint is treated as a Transaction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E782DE-A815-4CA6-AE80-1D007C20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44" y="3095103"/>
            <a:ext cx="1084545" cy="4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7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4279-307E-4B93-B4F8-E6BF2153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Validator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3F706-D28C-49CB-9F9D-E078BCB69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6E82-FBC0-4CBE-A642-E1EED4A4C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Agents can freely decide whom to choose as a Validator</a:t>
            </a:r>
          </a:p>
          <a:p>
            <a:r>
              <a:rPr lang="en-US"/>
              <a:t>The Transaction fees may be earned back by delegating stake of the transaction value  "proof of stake pool"</a:t>
            </a:r>
          </a:p>
          <a:p>
            <a:pPr lvl="1"/>
            <a:r>
              <a:rPr lang="en-US"/>
              <a:t>Validators can lure possible agents into their pool by offering the best returns</a:t>
            </a:r>
          </a:p>
          <a:p>
            <a:r>
              <a:rPr lang="en-US"/>
              <a:t> Validators are financially punished if they are too small. </a:t>
            </a:r>
          </a:p>
          <a:p>
            <a:pPr lvl="1"/>
            <a:r>
              <a:rPr lang="en-US"/>
              <a:t>Computing the rewards to be 0 if the delegated stake is less than threshold</a:t>
            </a:r>
          </a:p>
          <a:p>
            <a:pPr lvl="1"/>
            <a:r>
              <a:rPr lang="en-US"/>
              <a:t>i.e., Forced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262033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7B8A-6C07-46E0-9926-BDD14CE1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Money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94EDE-24EB-44D6-85B9-57CDBF936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D2EB9-78D8-417C-9672-CB3C8960A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transaction pays: fees(x)</a:t>
            </a:r>
          </a:p>
          <a:p>
            <a:r>
              <a:rPr lang="en-US"/>
              <a:t>Each Validator receives: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Transaction issuer will always pay fees</a:t>
            </a:r>
          </a:p>
          <a:p>
            <a:pPr lvl="1"/>
            <a:r>
              <a:rPr lang="en-US"/>
              <a:t>Only if the Issuer has </a:t>
            </a:r>
            <a:r>
              <a:rPr lang="en-US" b="1"/>
              <a:t>stake &lt; 1/3</a:t>
            </a:r>
            <a:r>
              <a:rPr lang="en-US"/>
              <a:t> and </a:t>
            </a:r>
            <a:r>
              <a:rPr lang="en-US" b="1"/>
              <a:t>1 &lt; α &lt; 3</a:t>
            </a:r>
            <a:endParaRPr lang="en-US"/>
          </a:p>
          <a:p>
            <a:r>
              <a:rPr lang="en-US"/>
              <a:t>Constant reward to the miner</a:t>
            </a:r>
          </a:p>
          <a:p>
            <a:r>
              <a:rPr lang="en-US"/>
              <a:t>Miner reward in last Wallet of the fee reward list</a:t>
            </a:r>
          </a:p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069115B-27D8-477E-BFD9-6B6FC811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3" y="2263770"/>
            <a:ext cx="5497512" cy="8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4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Agents joining the system do not need to process the transactions summarized by the checkpoint</a:t>
            </a:r>
          </a:p>
          <a:p>
            <a:r>
              <a:rPr lang="en-US"/>
              <a:t>No Waiting period or halt while Checkpoint generation</a:t>
            </a:r>
          </a:p>
          <a:p>
            <a:r>
              <a:rPr lang="en-US"/>
              <a:t>No conflicts even if the wallet present in Checkpoint was spent during the transition.</a:t>
            </a:r>
          </a:p>
          <a:p>
            <a:pPr marL="114300" indent="0">
              <a:buNone/>
            </a:pP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79621F2-08AB-4AE2-AE4B-1FDBA952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57" y="3516415"/>
            <a:ext cx="3536302" cy="2344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471FA-AB86-4A74-A9FA-FE27AD40AB87}"/>
              </a:ext>
            </a:extLst>
          </p:cNvPr>
          <p:cNvSpPr txBox="1"/>
          <p:nvPr/>
        </p:nvSpPr>
        <p:spPr>
          <a:xfrm>
            <a:off x="5319386" y="605007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Checkpoint Transition</a:t>
            </a:r>
          </a:p>
        </p:txBody>
      </p:sp>
    </p:spTree>
    <p:extLst>
      <p:ext uri="{BB962C8B-B14F-4D97-AF65-F5344CB8AC3E}">
        <p14:creationId xmlns:p14="http://schemas.microsoft.com/office/powerpoint/2010/main" val="254628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Fees/Coins can be standardized</a:t>
            </a:r>
          </a:p>
          <a:p>
            <a:pPr lvl="1"/>
            <a:r>
              <a:rPr lang="en-US"/>
              <a:t>e.g., 1 Satoshi = 0.00000001 BTC</a:t>
            </a:r>
          </a:p>
          <a:p>
            <a:r>
              <a:rPr lang="en-US"/>
              <a:t>The protocol can be configured to automatically share the Transaction fees earned by delegated stake with the money holders</a:t>
            </a:r>
          </a:p>
          <a:p>
            <a:r>
              <a:rPr lang="en-US"/>
              <a:t>More study on incentive and money generation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78C-B6C2-4892-8B99-EA2E0737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Checkpoints in ABC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C62A8-72BA-4CBD-98FB-2611A351E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47564-EF37-4C6C-83E5-AE43EB6A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848" y="1422400"/>
            <a:ext cx="11715750" cy="5232400"/>
          </a:xfrm>
        </p:spPr>
        <p:txBody>
          <a:bodyPr/>
          <a:lstStyle/>
          <a:p>
            <a:r>
              <a:rPr lang="en-US"/>
              <a:t>Finalize large size of the transaction DAG w.r.t time</a:t>
            </a:r>
          </a:p>
          <a:p>
            <a:r>
              <a:rPr lang="en-US"/>
              <a:t>Checkpoint as new genesis</a:t>
            </a:r>
          </a:p>
          <a:p>
            <a:r>
              <a:rPr lang="en-US"/>
              <a:t>Erasing redundant transaction ledger</a:t>
            </a:r>
          </a:p>
          <a:p>
            <a:r>
              <a:rPr lang="en-US"/>
              <a:t>Stake distribution</a:t>
            </a:r>
          </a:p>
          <a:p>
            <a:r>
              <a:rPr lang="en-US"/>
              <a:t>Incentives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2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27" y="880537"/>
            <a:ext cx="7849259" cy="55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26AE-52A1-4BA6-807B-F838C765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Tackled Issues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ECC70E-38FF-4600-9D6A-4202F9D66F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55481-B6D7-44F2-BB7A-7D7F0F3C5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950" y="1461278"/>
            <a:ext cx="11715750" cy="5232400"/>
          </a:xfrm>
        </p:spPr>
        <p:txBody>
          <a:bodyPr/>
          <a:lstStyle/>
          <a:p>
            <a:r>
              <a:rPr lang="en-US"/>
              <a:t>Deciding on Checkpoint content</a:t>
            </a:r>
          </a:p>
          <a:p>
            <a:pPr lvl="1"/>
            <a:r>
              <a:rPr lang="en-US"/>
              <a:t>Include transactions?</a:t>
            </a:r>
          </a:p>
          <a:p>
            <a:r>
              <a:rPr lang="en-US"/>
              <a:t>Transaction processing while Checkpoint creation</a:t>
            </a:r>
          </a:p>
          <a:p>
            <a:r>
              <a:rPr lang="en-US"/>
              <a:t>Incentive calculation</a:t>
            </a:r>
          </a:p>
          <a:p>
            <a:r>
              <a:rPr lang="en-US"/>
              <a:t>Stake distribution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8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 Checkpoint gets created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4950" y="1492380"/>
            <a:ext cx="11715750" cy="5232400"/>
          </a:xfrm>
        </p:spPr>
        <p:txBody>
          <a:bodyPr/>
          <a:lstStyle/>
          <a:p>
            <a:r>
              <a:rPr lang="en-US"/>
              <a:t>By processing local DAG:</a:t>
            </a:r>
          </a:p>
          <a:p>
            <a:pPr marL="628650" indent="-514350">
              <a:buAutoNum type="arabicPeriod"/>
            </a:pPr>
            <a:r>
              <a:rPr lang="en-US"/>
              <a:t> Transactions</a:t>
            </a:r>
          </a:p>
          <a:p>
            <a:pPr marL="628650" indent="-514350">
              <a:buAutoNum type="arabicPeriod"/>
            </a:pPr>
            <a:r>
              <a:rPr lang="en-US"/>
              <a:t> Acknowledges</a:t>
            </a:r>
          </a:p>
          <a:p>
            <a:pPr marL="628650" indent="-514350">
              <a:buAutoNum type="arabicPeriod"/>
            </a:pPr>
            <a:r>
              <a:rPr lang="en-US"/>
              <a:t> Last Checkpoint</a:t>
            </a:r>
          </a:p>
          <a:p>
            <a:r>
              <a:rPr lang="en-US"/>
              <a:t>Rewards calculation with Acknowledges</a:t>
            </a:r>
          </a:p>
          <a:p>
            <a:r>
              <a:rPr lang="en-US"/>
              <a:t>Stake calculation with Transactions and Checkpoint: Validator tag</a:t>
            </a:r>
          </a:p>
          <a:p>
            <a:r>
              <a:rPr lang="en-US"/>
              <a:t>Calculate unspent output list by maintaining set of input-output wallets</a:t>
            </a:r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6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EBC2-D5DD-478E-B499-8B4FA75E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DAG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92F4A-735B-44DA-BCE3-CFDC5809B9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5EE20-0E49-4BE4-B4FF-42C52BC5A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FD1BC43-78DA-4FE4-BE6F-2871AFF5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68" y="1764487"/>
            <a:ext cx="7354076" cy="3220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C8D9C6-43FE-422B-8B60-2B2E9B9DC127}"/>
              </a:ext>
            </a:extLst>
          </p:cNvPr>
          <p:cNvSpPr txBox="1"/>
          <p:nvPr/>
        </p:nvSpPr>
        <p:spPr>
          <a:xfrm>
            <a:off x="4195665" y="504319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Visual representation of DAG</a:t>
            </a:r>
          </a:p>
        </p:txBody>
      </p:sp>
    </p:spTree>
    <p:extLst>
      <p:ext uri="{BB962C8B-B14F-4D97-AF65-F5344CB8AC3E}">
        <p14:creationId xmlns:p14="http://schemas.microsoft.com/office/powerpoint/2010/main" val="38156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CD8C-29FA-43BC-9395-54D87CE4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 related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19F5A-C429-43A1-AA4B-5F419AC0D6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80677-B37C-4EF4-934F-2AFC7C60F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Transition: Wallets present in checkpoint might be already spent</a:t>
            </a:r>
          </a:p>
          <a:p>
            <a:pPr lvl="1"/>
            <a:r>
              <a:rPr lang="en-US"/>
              <a:t>Wallets are mapped by origin and wallet ID</a:t>
            </a:r>
          </a:p>
          <a:p>
            <a:pPr lvl="1"/>
            <a:r>
              <a:rPr lang="en-US"/>
              <a:t>The new transaction will have exact same wallet which can be traced</a:t>
            </a:r>
          </a:p>
          <a:p>
            <a:pPr lvl="1"/>
            <a:r>
              <a:rPr lang="en-US"/>
              <a:t>If spent during the transition, the new transaction will still be valid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571500" lvl="1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912D17C5-21A9-49F6-9211-F4E118DB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7" y="3004533"/>
            <a:ext cx="7863560" cy="2639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25320-BDFC-4F1C-ADF3-C25E7BA495DC}"/>
              </a:ext>
            </a:extLst>
          </p:cNvPr>
          <p:cNvSpPr txBox="1"/>
          <p:nvPr/>
        </p:nvSpPr>
        <p:spPr>
          <a:xfrm>
            <a:off x="3818627" y="5917721"/>
            <a:ext cx="42815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 example of output list of a transaction</a:t>
            </a:r>
          </a:p>
        </p:txBody>
      </p:sp>
    </p:spTree>
    <p:extLst>
      <p:ext uri="{BB962C8B-B14F-4D97-AF65-F5344CB8AC3E}">
        <p14:creationId xmlns:p14="http://schemas.microsoft.com/office/powerpoint/2010/main" val="354736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D443-6E59-40F9-8D8C-4D3A9F14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874BF-E2A4-4B5A-A202-176E1A49A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D943C-C9F8-4352-AF9B-16DF64B65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</a:t>
            </a:r>
          </a:p>
          <a:p>
            <a:r>
              <a:rPr lang="en-US"/>
              <a:t>Origin</a:t>
            </a:r>
          </a:p>
          <a:p>
            <a:r>
              <a:rPr lang="en-US"/>
              <a:t>Height</a:t>
            </a:r>
          </a:p>
          <a:p>
            <a:r>
              <a:rPr lang="en-US"/>
              <a:t>Unspent Transaction Outputs: UTXOs </a:t>
            </a:r>
          </a:p>
          <a:p>
            <a:r>
              <a:rPr lang="en-US"/>
              <a:t>Stake list</a:t>
            </a:r>
          </a:p>
          <a:p>
            <a:r>
              <a:rPr lang="en-US"/>
              <a:t>Fee/Reard list: last wallet of this list contains reward for miner</a:t>
            </a:r>
          </a:p>
          <a:p>
            <a:r>
              <a:rPr lang="en-US"/>
              <a:t>Miner</a:t>
            </a:r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4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5D92-B333-4699-836C-748ECF1F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3C: Chain Check on Checkpoint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000B5-69BF-4E4D-BA12-97BCE0CB22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7F9B-B34A-4623-89BF-73D880033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</a:t>
            </a:r>
          </a:p>
          <a:p>
            <a:r>
              <a:rPr lang="en-US"/>
              <a:t>Origin</a:t>
            </a:r>
          </a:p>
          <a:p>
            <a:r>
              <a:rPr lang="en-US"/>
              <a:t>Height</a:t>
            </a:r>
          </a:p>
          <a:p>
            <a:pPr marL="11430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9056E5C-A43C-4E0A-B112-B8D16BBB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74" y="3254533"/>
            <a:ext cx="8208904" cy="7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0439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9AF8D9AC7FE374EB8E2B5B9FCB185BC" ma:contentTypeVersion="9" ma:contentTypeDescription="Ein neues Dokument erstellen." ma:contentTypeScope="" ma:versionID="c932196287aab2d45e2d36b7015755ee">
  <xsd:schema xmlns:xsd="http://www.w3.org/2001/XMLSchema" xmlns:xs="http://www.w3.org/2001/XMLSchema" xmlns:p="http://schemas.microsoft.com/office/2006/metadata/properties" xmlns:ns2="57043d85-ab79-4375-9366-e6a8c2ec11c4" targetNamespace="http://schemas.microsoft.com/office/2006/metadata/properties" ma:root="true" ma:fieldsID="8cfa3263d9e069f606c8195da908425c" ns2:_="">
    <xsd:import namespace="57043d85-ab79-4375-9366-e6a8c2ec1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43d85-ab79-4375-9366-e6a8c2ec1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FF6EF5-A0E1-4150-B0F5-A40B73A122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8DC2B3-19B9-499A-91C5-E0F4CD8F861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7043d85-ab79-4375-9366-e6a8c2ec11c4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C1D482-B5EE-40D1-B9E6-82937C9EA8B1}">
  <ds:schemaRefs>
    <ds:schemaRef ds:uri="57043d85-ab79-4375-9366-e6a8c2ec11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2_Office</vt:lpstr>
      <vt:lpstr>Checkpoint</vt:lpstr>
      <vt:lpstr>Purpose of Checkpoints in ABC</vt:lpstr>
      <vt:lpstr>Checkpoint Service</vt:lpstr>
      <vt:lpstr>Tackled Issues</vt:lpstr>
      <vt:lpstr>How a Checkpoint gets created</vt:lpstr>
      <vt:lpstr>DAG Traversal</vt:lpstr>
      <vt:lpstr>Checkpoint related properties</vt:lpstr>
      <vt:lpstr>Checkpoint attributes</vt:lpstr>
      <vt:lpstr>3C: Chain Check on Checkpoint</vt:lpstr>
      <vt:lpstr>Checkpoint Properties</vt:lpstr>
      <vt:lpstr>Incentive Properties</vt:lpstr>
      <vt:lpstr>Validator Properties</vt:lpstr>
      <vt:lpstr>Money Generation</vt:lpstr>
      <vt:lpstr>Achievement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Amit kumar</dc:creator>
  <cp:lastModifiedBy>Amit kumar</cp:lastModifiedBy>
  <cp:revision>3</cp:revision>
  <dcterms:modified xsi:type="dcterms:W3CDTF">2021-03-25T11:39:02Z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0x01010099AF8D9AC7FE374EB8E2B5B9FCB185BC</vt:lpwstr>
  </property>
</Properties>
</file>