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BD97442-700F-4383-B2A5-9636B86B48E1}" type="datetimeFigureOut">
              <a:rPr lang="pt-BR" smtClean="0"/>
              <a:t>22/10/2019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108C98-796D-4F23-B457-94E52C6B7C0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owulf.org/" TargetMode="External"/><Relationship Id="rId2" Type="http://schemas.openxmlformats.org/officeDocument/2006/relationships/hyperlink" Target="https://www.hardware.com.br/termos/beowul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ielo.br/scielo.php?script=sci_arttext&amp;pid=S0100-40422003000300018" TargetMode="External"/><Relationship Id="rId4" Type="http://schemas.openxmlformats.org/officeDocument/2006/relationships/hyperlink" Target="https://www.infowester.com/cluster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7744" y="2996952"/>
            <a:ext cx="6172200" cy="1013498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FF0000"/>
                </a:solidFill>
              </a:rPr>
              <a:t>Cluster Beowulf</a:t>
            </a:r>
            <a:endParaRPr lang="pt-B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Beowulf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Foi  criado pela NASA em 1994, era formado por 16 computadores com processadores 486DX4.</a:t>
            </a:r>
          </a:p>
          <a:p>
            <a:r>
              <a:rPr lang="pt-BR" dirty="0" smtClean="0"/>
              <a:t>Deve haver pelo menos um computador  que atue como mestre ou  front-</a:t>
            </a:r>
            <a:r>
              <a:rPr lang="pt-BR" dirty="0" err="1" smtClean="0"/>
              <a:t>end</a:t>
            </a:r>
            <a:r>
              <a:rPr lang="pt-BR" dirty="0" smtClean="0"/>
              <a:t>, para exercer o controle dos demais os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5821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se formar um Beowulf: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comunicação deve ser feita por redes do tipo ethernet.</a:t>
            </a:r>
          </a:p>
          <a:p>
            <a:r>
              <a:rPr lang="pt-BR" dirty="0" smtClean="0"/>
              <a:t>Não é necessário um hardware exigente.</a:t>
            </a:r>
          </a:p>
          <a:p>
            <a:r>
              <a:rPr lang="pt-BR" dirty="0" smtClean="0"/>
              <a:t>O sistema operacional deve ser de código aberto, e essa é a razão pela qual o </a:t>
            </a:r>
            <a:r>
              <a:rPr lang="pt-BR" dirty="0"/>
              <a:t>L</a:t>
            </a:r>
            <a:r>
              <a:rPr lang="pt-BR" dirty="0" smtClean="0"/>
              <a:t>inux  é muito usado.</a:t>
            </a:r>
          </a:p>
          <a:p>
            <a:r>
              <a:rPr lang="pt-BR" dirty="0" smtClean="0"/>
              <a:t>Os nós devem se dedicar exclusivamente ao cluster.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231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74540"/>
            <a:ext cx="4713696" cy="341297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52" y="1844824"/>
            <a:ext cx="323949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10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556792"/>
            <a:ext cx="3810468" cy="3672408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74" y="1556792"/>
            <a:ext cx="463889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www.hardware.com.br/termos/beowulf</a:t>
            </a:r>
            <a:endParaRPr lang="pt-BR" dirty="0" smtClean="0"/>
          </a:p>
          <a:p>
            <a:r>
              <a:rPr lang="pt-BR" dirty="0">
                <a:hlinkClick r:id="rId3"/>
              </a:rPr>
              <a:t>www.beowulf.org</a:t>
            </a:r>
            <a:r>
              <a:rPr lang="pt-BR" dirty="0" smtClean="0"/>
              <a:t>.</a:t>
            </a:r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www.infowester.com/cluster.php</a:t>
            </a:r>
            <a:endParaRPr lang="pt-BR" dirty="0" smtClean="0"/>
          </a:p>
          <a:p>
            <a:r>
              <a:rPr lang="pt-BR" dirty="0">
                <a:hlinkClick r:id="rId5"/>
              </a:rPr>
              <a:t>http://www.scielo.br/scielo.php?script=sci_arttext&amp;pid=S0100-40422003000300018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02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Acadêmicos: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Lucas de Sousa</a:t>
            </a:r>
          </a:p>
          <a:p>
            <a:r>
              <a:rPr lang="pt-BR" dirty="0" err="1" smtClean="0"/>
              <a:t>Ramu</a:t>
            </a:r>
            <a:r>
              <a:rPr lang="pt-BR" dirty="0" smtClean="0"/>
              <a:t> </a:t>
            </a:r>
            <a:r>
              <a:rPr lang="pt-BR" dirty="0" err="1" smtClean="0"/>
              <a:t>Hatman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547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</TotalTime>
  <Words>124</Words>
  <Application>Microsoft Office PowerPoint</Application>
  <PresentationFormat>Apresentação na tela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Balcão Envidraçado</vt:lpstr>
      <vt:lpstr>Cluster Beowulf</vt:lpstr>
      <vt:lpstr>O que é um Cluster Beowulf?</vt:lpstr>
      <vt:lpstr>Para se formar um Beowulf:</vt:lpstr>
      <vt:lpstr>Exemplos:</vt:lpstr>
      <vt:lpstr>Apresentação do PowerPoint</vt:lpstr>
      <vt:lpstr>Referências: </vt:lpstr>
      <vt:lpstr>Acadêmicos: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Beowulf</dc:title>
  <dc:creator>Acer</dc:creator>
  <cp:lastModifiedBy>Acer</cp:lastModifiedBy>
  <cp:revision>4</cp:revision>
  <dcterms:created xsi:type="dcterms:W3CDTF">2019-10-22T05:32:34Z</dcterms:created>
  <dcterms:modified xsi:type="dcterms:W3CDTF">2019-10-22T06:02:17Z</dcterms:modified>
</cp:coreProperties>
</file>