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Century Schoolbook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jfbFTCcm8D+U0D5rUIunN8/Q4D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Schoolbook-bold.fntdata"/><Relationship Id="rId16" Type="http://schemas.openxmlformats.org/officeDocument/2006/relationships/font" Target="fonts/CenturySchoolbook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Schoolbook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Schoolbook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1e359ba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1e359b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1e359ba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41e359b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41e359ba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41e359b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" name="Google Shape;23;p9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" name="Google Shape;24;p9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" name="Google Shape;25;p9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" name="Google Shape;26;p9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9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9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9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9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9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9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" name="Google Shape;33;p9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" name="Google Shape;34;p9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" name="Google Shape;35;p9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" name="Google Shape;36;p9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9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" name="Google Shape;44;p10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" name="Google Shape;51;p11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" name="Google Shape;52;p11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4" name="Google Shape;54;p11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1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1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1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1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1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" name="Google Shape;60;p1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2" name="Google Shape;62;p11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3" name="Google Shape;63;p11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11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5" name="Google Shape;65;p11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showMasterSp="0" type="objTx">
  <p:cSld name="OBJECT_WITH_CAPTION_TEXT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6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6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96" name="Google Shape;96;p16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6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6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0" name="Google Shape;100;p16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6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16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5" name="Google Shape;105;p16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7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2" name="Google Shape;112;p1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7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4" name="Google Shape;114;p17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7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8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8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1" name="Google Shape;11;p8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8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" name="Google Shape;14;p8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8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hardware.com.br/termos/beowulf" TargetMode="External"/><Relationship Id="rId4" Type="http://schemas.openxmlformats.org/officeDocument/2006/relationships/hyperlink" Target="http://www.beowulf.org/" TargetMode="External"/><Relationship Id="rId5" Type="http://schemas.openxmlformats.org/officeDocument/2006/relationships/hyperlink" Target="https://www.infowester.com/cluster.php" TargetMode="External"/><Relationship Id="rId6" Type="http://schemas.openxmlformats.org/officeDocument/2006/relationships/hyperlink" Target="http://www.scielo.br/scielo.php?script=sci_arttext&amp;pid=S0100-4042200300030001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ctrTitle"/>
          </p:nvPr>
        </p:nvSpPr>
        <p:spPr>
          <a:xfrm>
            <a:off x="2267744" y="2996952"/>
            <a:ext cx="6172200" cy="10134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Century Schoolbook"/>
              <a:buNone/>
            </a:pPr>
            <a:r>
              <a:rPr lang="pt-BR" sz="4800">
                <a:solidFill>
                  <a:srgbClr val="FF0000"/>
                </a:solidFill>
              </a:rPr>
              <a:t>Cluster Beowulf</a:t>
            </a:r>
            <a:endParaRPr sz="4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pt-BR"/>
              <a:t>Acadêmicos: </a:t>
            </a:r>
            <a:endParaRPr/>
          </a:p>
        </p:txBody>
      </p:sp>
      <p:sp>
        <p:nvSpPr>
          <p:cNvPr id="191" name="Google Shape;191;p7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Lucas de Sousa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Ramu Hatman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 que é um </a:t>
            </a:r>
            <a:r>
              <a:rPr lang="pt-BR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Cluster</a:t>
            </a:r>
            <a:r>
              <a:rPr lang="pt-BR" sz="3200">
                <a:solidFill>
                  <a:srgbClr val="595959"/>
                </a:solidFill>
              </a:rPr>
              <a:t> </a:t>
            </a:r>
            <a:r>
              <a:rPr lang="pt-BR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Beowulf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Foi  criado pela NASA (mas especificamente por Donald Becker) em 1994, era formado por 16 computadores com processadores 486DX4.</a:t>
            </a:r>
            <a:endParaRPr/>
          </a:p>
          <a:p>
            <a:pPr indent="-247650" lvl="0" marL="274320" rtl="0" algn="l">
              <a:spcBef>
                <a:spcPts val="0"/>
              </a:spcBef>
              <a:spcAft>
                <a:spcPts val="0"/>
              </a:spcAft>
              <a:buSzPts val="1260"/>
              <a:buChar char="🞆"/>
            </a:pPr>
            <a:r>
              <a:rPr lang="pt-BR"/>
              <a:t>Beowulf é um nome usado para um aglomerado de computadores, para computação </a:t>
            </a:r>
            <a:r>
              <a:rPr lang="pt-BR"/>
              <a:t>paralela</a:t>
            </a:r>
            <a:r>
              <a:rPr lang="pt-BR"/>
              <a:t>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Deve haver pelo menos um computador  que atue como mestre ou  front-end, para exercer o controle dos demais os back-end.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pt-BR"/>
              <a:t>Para se formar um Beowulf:</a:t>
            </a:r>
            <a:endParaRPr/>
          </a:p>
        </p:txBody>
      </p:sp>
      <p:sp>
        <p:nvSpPr>
          <p:cNvPr id="148" name="Google Shape;148;p3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A comunicação deve ser feita por redes do tipo ethernet.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Não é necessário um hardware exigente.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O sistema operacional deve ser de código aberto, e essa é a razão pela qual o Linux  é muito usado.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Os nós devem se dedicar exclusivamente ao cluster.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41e359bad_0_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Vantagens:</a:t>
            </a:r>
            <a:endParaRPr/>
          </a:p>
        </p:txBody>
      </p:sp>
      <p:sp>
        <p:nvSpPr>
          <p:cNvPr id="154" name="Google Shape;154;g641e359bad_0_0"/>
          <p:cNvSpPr txBox="1"/>
          <p:nvPr>
            <p:ph idx="1" type="body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.Sistemas </a:t>
            </a:r>
            <a:r>
              <a:rPr lang="pt-BR"/>
              <a:t>escaláveis, sendo possível por em rede</a:t>
            </a:r>
            <a:r>
              <a:rPr lang="pt-BR"/>
              <a:t> e coordenar infinitos nós para </a:t>
            </a:r>
            <a:r>
              <a:rPr lang="pt-BR"/>
              <a:t>utilização</a:t>
            </a:r>
            <a:r>
              <a:rPr lang="pt-BR"/>
              <a:t> do cluster.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.No caso de um nó defeituoso, a substituição é muito simples, assim é </a:t>
            </a:r>
            <a:r>
              <a:rPr lang="pt-BR"/>
              <a:t>possível</a:t>
            </a:r>
            <a:r>
              <a:rPr lang="pt-BR"/>
              <a:t> gerenciar falhas de maneira eficiente.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.Mobilidade no fornecimento de hardware.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41e359bad_0_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Desvantagens:</a:t>
            </a:r>
            <a:endParaRPr/>
          </a:p>
        </p:txBody>
      </p:sp>
      <p:sp>
        <p:nvSpPr>
          <p:cNvPr id="160" name="Google Shape;160;g641e359bad_0_5"/>
          <p:cNvSpPr txBox="1"/>
          <p:nvPr>
            <p:ph idx="1" type="body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.A grande maioria de hardware de rede não foi criado para </a:t>
            </a:r>
            <a:r>
              <a:rPr lang="pt-BR"/>
              <a:t>funcionamento</a:t>
            </a:r>
            <a:r>
              <a:rPr lang="pt-BR"/>
              <a:t> em paralelo.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.Mesmo sendo razoavelmente popular, existem ainda poucos softwares que suportam e tratam este tipo de cluster como um sistema único.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1e359bad_0_1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Opções de software:</a:t>
            </a:r>
            <a:endParaRPr/>
          </a:p>
        </p:txBody>
      </p:sp>
      <p:sp>
        <p:nvSpPr>
          <p:cNvPr id="166" name="Google Shape;166;g641e359bad_0_10"/>
          <p:cNvSpPr txBox="1"/>
          <p:nvPr>
            <p:ph idx="1" type="body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.HP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.Northrope Grumman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.PSSC Labs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.Aspen Systems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.Custom Fit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.Atipa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pt-BR"/>
              <a:t>Exemplos:</a:t>
            </a:r>
            <a:endParaRPr/>
          </a:p>
        </p:txBody>
      </p:sp>
      <p:pic>
        <p:nvPicPr>
          <p:cNvPr id="172" name="Google Shape;17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974540"/>
            <a:ext cx="4713696" cy="34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3352" y="1844824"/>
            <a:ext cx="3239493" cy="367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1" y="1556792"/>
            <a:ext cx="3810468" cy="3672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9574" y="1556792"/>
            <a:ext cx="4638890" cy="367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pt-BR"/>
              <a:t>Referências: </a:t>
            </a:r>
            <a:endParaRPr/>
          </a:p>
        </p:txBody>
      </p:sp>
      <p:sp>
        <p:nvSpPr>
          <p:cNvPr id="185" name="Google Shape;185;p6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https://www.hardware.com.br/termos/beowulf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 u="sng">
                <a:solidFill>
                  <a:schemeClr val="hlink"/>
                </a:solidFill>
                <a:hlinkClick r:id="rId4"/>
              </a:rPr>
              <a:t>www.beowulf.org</a:t>
            </a:r>
            <a:r>
              <a:rPr lang="pt-BR"/>
              <a:t>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https://www.infowester.com/cluster.php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http://www.scielo.br/scielo.php?script=sci_arttext&amp;pid=S0100-40422003000300018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lcão Envidraçado">
  <a:themeElements>
    <a:clrScheme name="Balcão Envidraçado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2019-10-22T05:32:34Z</dcterms:created>
  <dc:creator>Acer</dc:creator>
</cp:coreProperties>
</file>