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unil\AppData\Local\Microsoft\Windows\INetCache\IE\24U1VGET\Download-iPhone5-Retina-HD-Wallpapers-7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85800"/>
            <a:ext cx="8458200" cy="5029200"/>
          </a:xfrm>
          <a:prstGeom prst="rect">
            <a:avLst/>
          </a:prstGeom>
          <a:noFill/>
        </p:spPr>
      </p:pic>
      <p:pic>
        <p:nvPicPr>
          <p:cNvPr id="1026" name="Picture 2" descr="C:\Users\sunil\AppData\Local\Microsoft\Windows\INetCache\IE\K6PZLBCP\splash-1680x1050_HD_wallpaper_blue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1500"/>
            <a:ext cx="9144000" cy="5715000"/>
          </a:xfrm>
          <a:prstGeom prst="rect">
            <a:avLst/>
          </a:prstGeom>
          <a:noFill/>
        </p:spPr>
      </p:pic>
      <p:pic>
        <p:nvPicPr>
          <p:cNvPr id="2" name="Picture 3" descr="C:\Users\sunil\AppData\Local\Microsoft\Windows\INetCache\IE\E6ZOZI21\09_Butterfly_Wallpaper_(cute-pictures.blogspot.com)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SUNIL KUMAR</dc:creator>
  <cp:lastModifiedBy>SUNIL KUMAR</cp:lastModifiedBy>
  <cp:revision>4</cp:revision>
  <dcterms:created xsi:type="dcterms:W3CDTF">2006-08-16T00:00:00Z</dcterms:created>
  <dcterms:modified xsi:type="dcterms:W3CDTF">2020-06-21T07:28:00Z</dcterms:modified>
</cp:coreProperties>
</file>