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 KRISHNA" userId="4b40ccf0ccab2f5c" providerId="LiveId" clId="{931B1E3F-0FC2-4E75-A664-275AC76E1870}"/>
    <pc:docChg chg="undo redo custSel addSld modSld">
      <pc:chgData name="RAMA KRISHNA" userId="4b40ccf0ccab2f5c" providerId="LiveId" clId="{931B1E3F-0FC2-4E75-A664-275AC76E1870}" dt="2021-02-27T10:34:38.736" v="2862" actId="680"/>
      <pc:docMkLst>
        <pc:docMk/>
      </pc:docMkLst>
      <pc:sldChg chg="addSp delSp modSp mod">
        <pc:chgData name="RAMA KRISHNA" userId="4b40ccf0ccab2f5c" providerId="LiveId" clId="{931B1E3F-0FC2-4E75-A664-275AC76E1870}" dt="2021-02-27T08:58:44.810" v="876"/>
        <pc:sldMkLst>
          <pc:docMk/>
          <pc:sldMk cId="2465353692" sldId="256"/>
        </pc:sldMkLst>
        <pc:spChg chg="del">
          <ac:chgData name="RAMA KRISHNA" userId="4b40ccf0ccab2f5c" providerId="LiveId" clId="{931B1E3F-0FC2-4E75-A664-275AC76E1870}" dt="2021-02-27T08:54:26.589" v="798" actId="12084"/>
          <ac:spMkLst>
            <pc:docMk/>
            <pc:sldMk cId="2465353692" sldId="256"/>
            <ac:spMk id="2" creationId="{98165A30-9BC2-4339-9680-3630656EB016}"/>
          </ac:spMkLst>
        </pc:spChg>
        <pc:spChg chg="del mod">
          <ac:chgData name="RAMA KRISHNA" userId="4b40ccf0ccab2f5c" providerId="LiveId" clId="{931B1E3F-0FC2-4E75-A664-275AC76E1870}" dt="2021-02-27T08:57:11.035" v="869" actId="12084"/>
          <ac:spMkLst>
            <pc:docMk/>
            <pc:sldMk cId="2465353692" sldId="256"/>
            <ac:spMk id="3" creationId="{E9E7B329-B867-45C8-BA11-3B37645BC590}"/>
          </ac:spMkLst>
        </pc:spChg>
        <pc:graphicFrameChg chg="add mod">
          <ac:chgData name="RAMA KRISHNA" userId="4b40ccf0ccab2f5c" providerId="LiveId" clId="{931B1E3F-0FC2-4E75-A664-275AC76E1870}" dt="2021-02-27T08:54:46.228" v="799" actId="14100"/>
          <ac:graphicFrameMkLst>
            <pc:docMk/>
            <pc:sldMk cId="2465353692" sldId="256"/>
            <ac:graphicFrameMk id="4" creationId="{29B94C7D-4BEE-43B9-AD21-E08741AD53C9}"/>
          </ac:graphicFrameMkLst>
        </pc:graphicFrameChg>
        <pc:graphicFrameChg chg="add mod">
          <ac:chgData name="RAMA KRISHNA" userId="4b40ccf0ccab2f5c" providerId="LiveId" clId="{931B1E3F-0FC2-4E75-A664-275AC76E1870}" dt="2021-02-27T08:58:44.810" v="876"/>
          <ac:graphicFrameMkLst>
            <pc:docMk/>
            <pc:sldMk cId="2465353692" sldId="256"/>
            <ac:graphicFrameMk id="5" creationId="{34755645-49D9-43E3-B8EF-DA1489BF750B}"/>
          </ac:graphicFrameMkLst>
        </pc:graphicFrameChg>
      </pc:sldChg>
      <pc:sldChg chg="addSp delSp modSp mod">
        <pc:chgData name="RAMA KRISHNA" userId="4b40ccf0ccab2f5c" providerId="LiveId" clId="{931B1E3F-0FC2-4E75-A664-275AC76E1870}" dt="2021-02-27T10:06:07.629" v="2505"/>
        <pc:sldMkLst>
          <pc:docMk/>
          <pc:sldMk cId="3667882752" sldId="257"/>
        </pc:sldMkLst>
        <pc:spChg chg="del mod">
          <ac:chgData name="RAMA KRISHNA" userId="4b40ccf0ccab2f5c" providerId="LiveId" clId="{931B1E3F-0FC2-4E75-A664-275AC76E1870}" dt="2021-02-27T09:00:25.774" v="881" actId="12084"/>
          <ac:spMkLst>
            <pc:docMk/>
            <pc:sldMk cId="3667882752" sldId="257"/>
            <ac:spMk id="2" creationId="{74842641-6B06-42D8-A8ED-8D44CD84F47D}"/>
          </ac:spMkLst>
        </pc:spChg>
        <pc:spChg chg="del mod">
          <ac:chgData name="RAMA KRISHNA" userId="4b40ccf0ccab2f5c" providerId="LiveId" clId="{931B1E3F-0FC2-4E75-A664-275AC76E1870}" dt="2021-02-27T09:06:42.249" v="1698" actId="12084"/>
          <ac:spMkLst>
            <pc:docMk/>
            <pc:sldMk cId="3667882752" sldId="257"/>
            <ac:spMk id="3" creationId="{D29DD6BD-4557-4ABA-A829-7A6063F01113}"/>
          </ac:spMkLst>
        </pc:spChg>
        <pc:spChg chg="add del mod">
          <ac:chgData name="RAMA KRISHNA" userId="4b40ccf0ccab2f5c" providerId="LiveId" clId="{931B1E3F-0FC2-4E75-A664-275AC76E1870}" dt="2021-02-27T09:08:18.527" v="2344" actId="12084"/>
          <ac:spMkLst>
            <pc:docMk/>
            <pc:sldMk cId="3667882752" sldId="257"/>
            <ac:spMk id="7" creationId="{5D0D87CC-6721-416E-AD9B-7F15F4185BAB}"/>
          </ac:spMkLst>
        </pc:spChg>
        <pc:spChg chg="add del mod">
          <ac:chgData name="RAMA KRISHNA" userId="4b40ccf0ccab2f5c" providerId="LiveId" clId="{931B1E3F-0FC2-4E75-A664-275AC76E1870}" dt="2021-02-27T09:55:22.553" v="2484" actId="12084"/>
          <ac:spMkLst>
            <pc:docMk/>
            <pc:sldMk cId="3667882752" sldId="257"/>
            <ac:spMk id="10" creationId="{BA233108-7C8C-4F0B-A5C1-FA97B80C2F7D}"/>
          </ac:spMkLst>
        </pc:spChg>
        <pc:graphicFrameChg chg="add mod">
          <ac:chgData name="RAMA KRISHNA" userId="4b40ccf0ccab2f5c" providerId="LiveId" clId="{931B1E3F-0FC2-4E75-A664-275AC76E1870}" dt="2021-02-27T10:05:42.405" v="2502" actId="14100"/>
          <ac:graphicFrameMkLst>
            <pc:docMk/>
            <pc:sldMk cId="3667882752" sldId="257"/>
            <ac:graphicFrameMk id="4" creationId="{64A1AC38-6BBA-46A0-B95A-8EA07E00AAFA}"/>
          </ac:graphicFrameMkLst>
        </pc:graphicFrameChg>
        <pc:graphicFrameChg chg="add del mod modGraphic">
          <ac:chgData name="RAMA KRISHNA" userId="4b40ccf0ccab2f5c" providerId="LiveId" clId="{931B1E3F-0FC2-4E75-A664-275AC76E1870}" dt="2021-02-27T09:07:59.889" v="2342" actId="478"/>
          <ac:graphicFrameMkLst>
            <pc:docMk/>
            <pc:sldMk cId="3667882752" sldId="257"/>
            <ac:graphicFrameMk id="5" creationId="{CC6F7F4A-43BC-4691-9421-CE3A4A67CB87}"/>
          </ac:graphicFrameMkLst>
        </pc:graphicFrameChg>
        <pc:graphicFrameChg chg="add del mod">
          <ac:chgData name="RAMA KRISHNA" userId="4b40ccf0ccab2f5c" providerId="LiveId" clId="{931B1E3F-0FC2-4E75-A664-275AC76E1870}" dt="2021-02-27T09:09:46.063" v="2354" actId="478"/>
          <ac:graphicFrameMkLst>
            <pc:docMk/>
            <pc:sldMk cId="3667882752" sldId="257"/>
            <ac:graphicFrameMk id="8" creationId="{F8BEB3D8-AFA0-4591-AE25-2D7A2431B35F}"/>
          </ac:graphicFrameMkLst>
        </pc:graphicFrameChg>
        <pc:graphicFrameChg chg="add mod">
          <ac:chgData name="RAMA KRISHNA" userId="4b40ccf0ccab2f5c" providerId="LiveId" clId="{931B1E3F-0FC2-4E75-A664-275AC76E1870}" dt="2021-02-27T10:06:07.629" v="2505"/>
          <ac:graphicFrameMkLst>
            <pc:docMk/>
            <pc:sldMk cId="3667882752" sldId="257"/>
            <ac:graphicFrameMk id="11" creationId="{45939C95-AC89-46AB-8CE2-6F78700A6CC4}"/>
          </ac:graphicFrameMkLst>
        </pc:graphicFrameChg>
      </pc:sldChg>
      <pc:sldChg chg="addSp delSp modSp mod modClrScheme chgLayout">
        <pc:chgData name="RAMA KRISHNA" userId="4b40ccf0ccab2f5c" providerId="LiveId" clId="{931B1E3F-0FC2-4E75-A664-275AC76E1870}" dt="2021-02-27T10:06:53.357" v="2509" actId="403"/>
        <pc:sldMkLst>
          <pc:docMk/>
          <pc:sldMk cId="645341578" sldId="258"/>
        </pc:sldMkLst>
        <pc:spChg chg="mod ord">
          <ac:chgData name="RAMA KRISHNA" userId="4b40ccf0ccab2f5c" providerId="LiveId" clId="{931B1E3F-0FC2-4E75-A664-275AC76E1870}" dt="2021-02-27T08:23:53.899" v="272" actId="700"/>
          <ac:spMkLst>
            <pc:docMk/>
            <pc:sldMk cId="645341578" sldId="258"/>
            <ac:spMk id="3" creationId="{7B1013A4-39B7-45D8-877B-382C63CAF05E}"/>
          </ac:spMkLst>
        </pc:spChg>
        <pc:spChg chg="add del mod ord">
          <ac:chgData name="RAMA KRISHNA" userId="4b40ccf0ccab2f5c" providerId="LiveId" clId="{931B1E3F-0FC2-4E75-A664-275AC76E1870}" dt="2021-02-27T10:06:31.631" v="2506" actId="12084"/>
          <ac:spMkLst>
            <pc:docMk/>
            <pc:sldMk cId="645341578" sldId="258"/>
            <ac:spMk id="5" creationId="{11CA4999-D094-42B7-A211-42F65EA2DD5D}"/>
          </ac:spMkLst>
        </pc:spChg>
        <pc:graphicFrameChg chg="add mod modGraphic">
          <ac:chgData name="RAMA KRISHNA" userId="4b40ccf0ccab2f5c" providerId="LiveId" clId="{931B1E3F-0FC2-4E75-A664-275AC76E1870}" dt="2021-02-27T10:06:53.357" v="2509" actId="403"/>
          <ac:graphicFrameMkLst>
            <pc:docMk/>
            <pc:sldMk cId="645341578" sldId="258"/>
            <ac:graphicFrameMk id="6" creationId="{360ED24A-4536-4888-9D70-DCA0C48299B6}"/>
          </ac:graphicFrameMkLst>
        </pc:graphicFrameChg>
        <pc:picChg chg="mod">
          <ac:chgData name="RAMA KRISHNA" userId="4b40ccf0ccab2f5c" providerId="LiveId" clId="{931B1E3F-0FC2-4E75-A664-275AC76E1870}" dt="2021-02-27T08:23:56.439" v="273" actId="1076"/>
          <ac:picMkLst>
            <pc:docMk/>
            <pc:sldMk cId="645341578" sldId="258"/>
            <ac:picMk id="1026" creationId="{E3EFE95A-3337-4E17-BF17-0CCBD6AD0B5F}"/>
          </ac:picMkLst>
        </pc:picChg>
      </pc:sldChg>
      <pc:sldChg chg="addSp delSp modSp new mod modClrScheme chgLayout">
        <pc:chgData name="RAMA KRISHNA" userId="4b40ccf0ccab2f5c" providerId="LiveId" clId="{931B1E3F-0FC2-4E75-A664-275AC76E1870}" dt="2021-02-27T10:08:23.313" v="2516" actId="14100"/>
        <pc:sldMkLst>
          <pc:docMk/>
          <pc:sldMk cId="1450638589" sldId="259"/>
        </pc:sldMkLst>
        <pc:spChg chg="del mod ord">
          <ac:chgData name="RAMA KRISHNA" userId="4b40ccf0ccab2f5c" providerId="LiveId" clId="{931B1E3F-0FC2-4E75-A664-275AC76E1870}" dt="2021-02-27T10:08:05.489" v="2513" actId="12084"/>
          <ac:spMkLst>
            <pc:docMk/>
            <pc:sldMk cId="1450638589" sldId="259"/>
            <ac:spMk id="2" creationId="{21BFE5D9-DD38-4A35-99CD-0575F2886A94}"/>
          </ac:spMkLst>
        </pc:spChg>
        <pc:spChg chg="del">
          <ac:chgData name="RAMA KRISHNA" userId="4b40ccf0ccab2f5c" providerId="LiveId" clId="{931B1E3F-0FC2-4E75-A664-275AC76E1870}" dt="2021-02-27T08:21:57.411" v="14" actId="478"/>
          <ac:spMkLst>
            <pc:docMk/>
            <pc:sldMk cId="1450638589" sldId="259"/>
            <ac:spMk id="3" creationId="{2772C2FB-7E90-4842-B0A3-229E23874F71}"/>
          </ac:spMkLst>
        </pc:spChg>
        <pc:spChg chg="add del mod">
          <ac:chgData name="RAMA KRISHNA" userId="4b40ccf0ccab2f5c" providerId="LiveId" clId="{931B1E3F-0FC2-4E75-A664-275AC76E1870}" dt="2021-02-27T08:24:21.212" v="277" actId="478"/>
          <ac:spMkLst>
            <pc:docMk/>
            <pc:sldMk cId="1450638589" sldId="259"/>
            <ac:spMk id="5" creationId="{BEAD30AC-50B5-4642-91DC-626067C0B925}"/>
          </ac:spMkLst>
        </pc:spChg>
        <pc:spChg chg="add del mod ord">
          <ac:chgData name="RAMA KRISHNA" userId="4b40ccf0ccab2f5c" providerId="LiveId" clId="{931B1E3F-0FC2-4E75-A664-275AC76E1870}" dt="2021-02-27T08:24:36.728" v="279" actId="700"/>
          <ac:spMkLst>
            <pc:docMk/>
            <pc:sldMk cId="1450638589" sldId="259"/>
            <ac:spMk id="6" creationId="{981FC474-B52E-4132-B699-7BB274CFF7A7}"/>
          </ac:spMkLst>
        </pc:spChg>
        <pc:spChg chg="add del mod ord">
          <ac:chgData name="RAMA KRISHNA" userId="4b40ccf0ccab2f5c" providerId="LiveId" clId="{931B1E3F-0FC2-4E75-A664-275AC76E1870}" dt="2021-02-27T09:14:48.852" v="2382" actId="12084"/>
          <ac:spMkLst>
            <pc:docMk/>
            <pc:sldMk cId="1450638589" sldId="259"/>
            <ac:spMk id="7" creationId="{EF05CB33-CEEE-40C3-84F7-046A4C044CA7}"/>
          </ac:spMkLst>
        </pc:spChg>
        <pc:spChg chg="add del mod">
          <ac:chgData name="RAMA KRISHNA" userId="4b40ccf0ccab2f5c" providerId="LiveId" clId="{931B1E3F-0FC2-4E75-A664-275AC76E1870}" dt="2021-02-27T10:07:47.108" v="2512" actId="12084"/>
          <ac:spMkLst>
            <pc:docMk/>
            <pc:sldMk cId="1450638589" sldId="259"/>
            <ac:spMk id="10" creationId="{2A006762-7DBB-4CC9-9E32-F757B42131BD}"/>
          </ac:spMkLst>
        </pc:spChg>
        <pc:graphicFrameChg chg="add del mod">
          <ac:chgData name="RAMA KRISHNA" userId="4b40ccf0ccab2f5c" providerId="LiveId" clId="{931B1E3F-0FC2-4E75-A664-275AC76E1870}" dt="2021-02-27T09:14:55.159" v="2383" actId="478"/>
          <ac:graphicFrameMkLst>
            <pc:docMk/>
            <pc:sldMk cId="1450638589" sldId="259"/>
            <ac:graphicFrameMk id="8" creationId="{9E1A96E8-CAAE-4DE8-944A-726EB0ACFA1D}"/>
          </ac:graphicFrameMkLst>
        </pc:graphicFrameChg>
        <pc:graphicFrameChg chg="add mod">
          <ac:chgData name="RAMA KRISHNA" userId="4b40ccf0ccab2f5c" providerId="LiveId" clId="{931B1E3F-0FC2-4E75-A664-275AC76E1870}" dt="2021-02-27T10:08:23.313" v="2516" actId="14100"/>
          <ac:graphicFrameMkLst>
            <pc:docMk/>
            <pc:sldMk cId="1450638589" sldId="259"/>
            <ac:graphicFrameMk id="11" creationId="{584455A9-89F1-459A-8AB5-134D016E818F}"/>
          </ac:graphicFrameMkLst>
        </pc:graphicFrameChg>
        <pc:graphicFrameChg chg="add mod">
          <ac:chgData name="RAMA KRISHNA" userId="4b40ccf0ccab2f5c" providerId="LiveId" clId="{931B1E3F-0FC2-4E75-A664-275AC76E1870}" dt="2021-02-27T10:08:12.451" v="2515" actId="1076"/>
          <ac:graphicFrameMkLst>
            <pc:docMk/>
            <pc:sldMk cId="1450638589" sldId="259"/>
            <ac:graphicFrameMk id="12" creationId="{EB5EF4EB-CCFA-46BC-B92F-3F4F8723AB97}"/>
          </ac:graphicFrameMkLst>
        </pc:graphicFrameChg>
      </pc:sldChg>
      <pc:sldChg chg="addSp delSp modSp new mod">
        <pc:chgData name="RAMA KRISHNA" userId="4b40ccf0ccab2f5c" providerId="LiveId" clId="{931B1E3F-0FC2-4E75-A664-275AC76E1870}" dt="2021-02-27T09:24:31.148" v="2429"/>
        <pc:sldMkLst>
          <pc:docMk/>
          <pc:sldMk cId="1170947414" sldId="260"/>
        </pc:sldMkLst>
        <pc:spChg chg="del mod">
          <ac:chgData name="RAMA KRISHNA" userId="4b40ccf0ccab2f5c" providerId="LiveId" clId="{931B1E3F-0FC2-4E75-A664-275AC76E1870}" dt="2021-02-27T08:51:41.612" v="791" actId="12084"/>
          <ac:spMkLst>
            <pc:docMk/>
            <pc:sldMk cId="1170947414" sldId="260"/>
            <ac:spMk id="2" creationId="{D5A25DC1-A01A-4A99-AE93-FC033A4F71B0}"/>
          </ac:spMkLst>
        </pc:spChg>
        <pc:spChg chg="del mod">
          <ac:chgData name="RAMA KRISHNA" userId="4b40ccf0ccab2f5c" providerId="LiveId" clId="{931B1E3F-0FC2-4E75-A664-275AC76E1870}" dt="2021-02-27T08:52:11.750" v="794" actId="12084"/>
          <ac:spMkLst>
            <pc:docMk/>
            <pc:sldMk cId="1170947414" sldId="260"/>
            <ac:spMk id="3" creationId="{155DD10A-7D23-4600-B5E2-55F988ED0346}"/>
          </ac:spMkLst>
        </pc:spChg>
        <pc:spChg chg="add del mod">
          <ac:chgData name="RAMA KRISHNA" userId="4b40ccf0ccab2f5c" providerId="LiveId" clId="{931B1E3F-0FC2-4E75-A664-275AC76E1870}" dt="2021-02-27T08:29:02.935" v="697"/>
          <ac:spMkLst>
            <pc:docMk/>
            <pc:sldMk cId="1170947414" sldId="260"/>
            <ac:spMk id="5" creationId="{E4DC0BB0-9CF0-4F02-ABAE-BE7176C4D5AE}"/>
          </ac:spMkLst>
        </pc:spChg>
        <pc:graphicFrameChg chg="add mod">
          <ac:chgData name="RAMA KRISHNA" userId="4b40ccf0ccab2f5c" providerId="LiveId" clId="{931B1E3F-0FC2-4E75-A664-275AC76E1870}" dt="2021-02-27T08:51:57.453" v="793" actId="13782"/>
          <ac:graphicFrameMkLst>
            <pc:docMk/>
            <pc:sldMk cId="1170947414" sldId="260"/>
            <ac:graphicFrameMk id="6" creationId="{FF61D922-0661-48E7-9010-2EA77F62C166}"/>
          </ac:graphicFrameMkLst>
        </pc:graphicFrameChg>
        <pc:graphicFrameChg chg="add mod">
          <ac:chgData name="RAMA KRISHNA" userId="4b40ccf0ccab2f5c" providerId="LiveId" clId="{931B1E3F-0FC2-4E75-A664-275AC76E1870}" dt="2021-02-27T09:24:31.148" v="2429"/>
          <ac:graphicFrameMkLst>
            <pc:docMk/>
            <pc:sldMk cId="1170947414" sldId="260"/>
            <ac:graphicFrameMk id="7" creationId="{59EDA327-72EB-4F34-9F75-F10AA3282FE5}"/>
          </ac:graphicFrameMkLst>
        </pc:graphicFrameChg>
      </pc:sldChg>
      <pc:sldChg chg="addSp delSp modSp new mod">
        <pc:chgData name="RAMA KRISHNA" userId="4b40ccf0ccab2f5c" providerId="LiveId" clId="{931B1E3F-0FC2-4E75-A664-275AC76E1870}" dt="2021-02-27T10:10:51.117" v="2520"/>
        <pc:sldMkLst>
          <pc:docMk/>
          <pc:sldMk cId="3274200263" sldId="261"/>
        </pc:sldMkLst>
        <pc:spChg chg="del mod">
          <ac:chgData name="RAMA KRISHNA" userId="4b40ccf0ccab2f5c" providerId="LiveId" clId="{931B1E3F-0FC2-4E75-A664-275AC76E1870}" dt="2021-02-27T08:48:30.855" v="779" actId="12084"/>
          <ac:spMkLst>
            <pc:docMk/>
            <pc:sldMk cId="3274200263" sldId="261"/>
            <ac:spMk id="2" creationId="{75B0FCE5-8580-46D4-8EA1-877F714540BE}"/>
          </ac:spMkLst>
        </pc:spChg>
        <pc:spChg chg="del mod">
          <ac:chgData name="RAMA KRISHNA" userId="4b40ccf0ccab2f5c" providerId="LiveId" clId="{931B1E3F-0FC2-4E75-A664-275AC76E1870}" dt="2021-02-27T08:49:15.318" v="780" actId="12084"/>
          <ac:spMkLst>
            <pc:docMk/>
            <pc:sldMk cId="3274200263" sldId="261"/>
            <ac:spMk id="3" creationId="{50C6D321-872D-4F1F-847C-0174659F821A}"/>
          </ac:spMkLst>
        </pc:spChg>
        <pc:graphicFrameChg chg="add mod">
          <ac:chgData name="RAMA KRISHNA" userId="4b40ccf0ccab2f5c" providerId="LiveId" clId="{931B1E3F-0FC2-4E75-A664-275AC76E1870}" dt="2021-02-27T08:48:30.855" v="779" actId="12084"/>
          <ac:graphicFrameMkLst>
            <pc:docMk/>
            <pc:sldMk cId="3274200263" sldId="261"/>
            <ac:graphicFrameMk id="4" creationId="{B4E1DC86-98A9-420D-91FF-A4EBC4891E0C}"/>
          </ac:graphicFrameMkLst>
        </pc:graphicFrameChg>
        <pc:graphicFrameChg chg="add mod modGraphic">
          <ac:chgData name="RAMA KRISHNA" userId="4b40ccf0ccab2f5c" providerId="LiveId" clId="{931B1E3F-0FC2-4E75-A664-275AC76E1870}" dt="2021-02-27T10:10:51.117" v="2520"/>
          <ac:graphicFrameMkLst>
            <pc:docMk/>
            <pc:sldMk cId="3274200263" sldId="261"/>
            <ac:graphicFrameMk id="5" creationId="{7D496AF1-2296-4411-901F-FFBD65C76CA8}"/>
          </ac:graphicFrameMkLst>
        </pc:graphicFrameChg>
      </pc:sldChg>
      <pc:sldChg chg="addSp delSp modSp new mod chgLayout">
        <pc:chgData name="RAMA KRISHNA" userId="4b40ccf0ccab2f5c" providerId="LiveId" clId="{931B1E3F-0FC2-4E75-A664-275AC76E1870}" dt="2021-02-27T10:12:38.384" v="2688"/>
        <pc:sldMkLst>
          <pc:docMk/>
          <pc:sldMk cId="840197907" sldId="262"/>
        </pc:sldMkLst>
        <pc:spChg chg="del mod ord">
          <ac:chgData name="RAMA KRISHNA" userId="4b40ccf0ccab2f5c" providerId="LiveId" clId="{931B1E3F-0FC2-4E75-A664-275AC76E1870}" dt="2021-02-27T08:47:51.871" v="778" actId="12084"/>
          <ac:spMkLst>
            <pc:docMk/>
            <pc:sldMk cId="840197907" sldId="262"/>
            <ac:spMk id="2" creationId="{56C3C4F4-8181-473A-95AE-DD64C50F9995}"/>
          </ac:spMkLst>
        </pc:spChg>
        <pc:spChg chg="mod ord">
          <ac:chgData name="RAMA KRISHNA" userId="4b40ccf0ccab2f5c" providerId="LiveId" clId="{931B1E3F-0FC2-4E75-A664-275AC76E1870}" dt="2021-02-27T10:12:38.384" v="2688"/>
          <ac:spMkLst>
            <pc:docMk/>
            <pc:sldMk cId="840197907" sldId="262"/>
            <ac:spMk id="3" creationId="{71AB4628-239D-40B1-B981-7E6D152E19A7}"/>
          </ac:spMkLst>
        </pc:spChg>
        <pc:spChg chg="add del mod">
          <ac:chgData name="RAMA KRISHNA" userId="4b40ccf0ccab2f5c" providerId="LiveId" clId="{931B1E3F-0FC2-4E75-A664-275AC76E1870}" dt="2021-02-27T08:46:25.370" v="771" actId="6264"/>
          <ac:spMkLst>
            <pc:docMk/>
            <pc:sldMk cId="840197907" sldId="262"/>
            <ac:spMk id="4" creationId="{41A34EFC-78AC-430C-898F-70AEFF1C0CC8}"/>
          </ac:spMkLst>
        </pc:spChg>
        <pc:spChg chg="add del mod">
          <ac:chgData name="RAMA KRISHNA" userId="4b40ccf0ccab2f5c" providerId="LiveId" clId="{931B1E3F-0FC2-4E75-A664-275AC76E1870}" dt="2021-02-27T08:46:25.370" v="771" actId="6264"/>
          <ac:spMkLst>
            <pc:docMk/>
            <pc:sldMk cId="840197907" sldId="262"/>
            <ac:spMk id="5" creationId="{8DF359C7-DA3D-42F7-84B3-25A2975C6A9A}"/>
          </ac:spMkLst>
        </pc:spChg>
        <pc:graphicFrameChg chg="add mod">
          <ac:chgData name="RAMA KRISHNA" userId="4b40ccf0ccab2f5c" providerId="LiveId" clId="{931B1E3F-0FC2-4E75-A664-275AC76E1870}" dt="2021-02-27T08:47:51.871" v="778" actId="12084"/>
          <ac:graphicFrameMkLst>
            <pc:docMk/>
            <pc:sldMk cId="840197907" sldId="262"/>
            <ac:graphicFrameMk id="6" creationId="{94A1F8CA-66F5-4534-8054-19E4135E00A5}"/>
          </ac:graphicFrameMkLst>
        </pc:graphicFrameChg>
      </pc:sldChg>
      <pc:sldChg chg="addSp delSp modSp new mod">
        <pc:chgData name="RAMA KRISHNA" userId="4b40ccf0ccab2f5c" providerId="LiveId" clId="{931B1E3F-0FC2-4E75-A664-275AC76E1870}" dt="2021-02-27T09:24:31.148" v="2429"/>
        <pc:sldMkLst>
          <pc:docMk/>
          <pc:sldMk cId="393311166" sldId="263"/>
        </pc:sldMkLst>
        <pc:spChg chg="mod">
          <ac:chgData name="RAMA KRISHNA" userId="4b40ccf0ccab2f5c" providerId="LiveId" clId="{931B1E3F-0FC2-4E75-A664-275AC76E1870}" dt="2021-02-27T09:24:31.148" v="2429"/>
          <ac:spMkLst>
            <pc:docMk/>
            <pc:sldMk cId="393311166" sldId="263"/>
            <ac:spMk id="2" creationId="{13127AFD-7E6E-4474-A4E2-3B44B6EDA8CF}"/>
          </ac:spMkLst>
        </pc:spChg>
        <pc:spChg chg="del mod">
          <ac:chgData name="RAMA KRISHNA" userId="4b40ccf0ccab2f5c" providerId="LiveId" clId="{931B1E3F-0FC2-4E75-A664-275AC76E1870}" dt="2021-02-27T08:45:37.176" v="770" actId="12084"/>
          <ac:spMkLst>
            <pc:docMk/>
            <pc:sldMk cId="393311166" sldId="263"/>
            <ac:spMk id="3" creationId="{79CC47C4-D18F-4F00-A64B-5C6709BC8CA3}"/>
          </ac:spMkLst>
        </pc:spChg>
        <pc:graphicFrameChg chg="add mod">
          <ac:chgData name="RAMA KRISHNA" userId="4b40ccf0ccab2f5c" providerId="LiveId" clId="{931B1E3F-0FC2-4E75-A664-275AC76E1870}" dt="2021-02-27T09:24:31.148" v="2429"/>
          <ac:graphicFrameMkLst>
            <pc:docMk/>
            <pc:sldMk cId="393311166" sldId="263"/>
            <ac:graphicFrameMk id="4" creationId="{F192FF4F-A0DA-4530-9EF3-7E5A31BA3080}"/>
          </ac:graphicFrameMkLst>
        </pc:graphicFrameChg>
      </pc:sldChg>
      <pc:sldChg chg="addSp delSp modSp new mod modClrScheme chgLayout">
        <pc:chgData name="RAMA KRISHNA" userId="4b40ccf0ccab2f5c" providerId="LiveId" clId="{931B1E3F-0FC2-4E75-A664-275AC76E1870}" dt="2021-02-27T09:35:09.944" v="2481" actId="403"/>
        <pc:sldMkLst>
          <pc:docMk/>
          <pc:sldMk cId="3165444003" sldId="264"/>
        </pc:sldMkLst>
        <pc:spChg chg="add del mod">
          <ac:chgData name="RAMA KRISHNA" userId="4b40ccf0ccab2f5c" providerId="LiveId" clId="{931B1E3F-0FC2-4E75-A664-275AC76E1870}" dt="2021-02-27T09:19:42.857" v="2395" actId="12084"/>
          <ac:spMkLst>
            <pc:docMk/>
            <pc:sldMk cId="3165444003" sldId="264"/>
            <ac:spMk id="2" creationId="{33C0FCA2-9337-43CC-9F33-D465F7A6290F}"/>
          </ac:spMkLst>
        </pc:spChg>
        <pc:spChg chg="add del mod">
          <ac:chgData name="RAMA KRISHNA" userId="4b40ccf0ccab2f5c" providerId="LiveId" clId="{931B1E3F-0FC2-4E75-A664-275AC76E1870}" dt="2021-02-27T09:34:40.990" v="2473" actId="12084"/>
          <ac:spMkLst>
            <pc:docMk/>
            <pc:sldMk cId="3165444003" sldId="264"/>
            <ac:spMk id="4" creationId="{EC050ECD-B57D-41AC-B2C3-57691D0C78BA}"/>
          </ac:spMkLst>
        </pc:spChg>
        <pc:spChg chg="add del mod">
          <ac:chgData name="RAMA KRISHNA" userId="4b40ccf0ccab2f5c" providerId="LiveId" clId="{931B1E3F-0FC2-4E75-A664-275AC76E1870}" dt="2021-02-27T09:33:51.951" v="2466" actId="12084"/>
          <ac:spMkLst>
            <pc:docMk/>
            <pc:sldMk cId="3165444003" sldId="264"/>
            <ac:spMk id="5" creationId="{9F275FCA-D2FF-482C-8D23-EEE5210B9536}"/>
          </ac:spMkLst>
        </pc:spChg>
        <pc:graphicFrameChg chg="add del mod">
          <ac:chgData name="RAMA KRISHNA" userId="4b40ccf0ccab2f5c" providerId="LiveId" clId="{931B1E3F-0FC2-4E75-A664-275AC76E1870}" dt="2021-02-27T09:23:40.489" v="2424" actId="478"/>
          <ac:graphicFrameMkLst>
            <pc:docMk/>
            <pc:sldMk cId="3165444003" sldId="264"/>
            <ac:graphicFrameMk id="3" creationId="{3480EFBE-89E9-4E72-9D5C-77CA86F21FB9}"/>
          </ac:graphicFrameMkLst>
        </pc:graphicFrameChg>
        <pc:graphicFrameChg chg="add mod modGraphic">
          <ac:chgData name="RAMA KRISHNA" userId="4b40ccf0ccab2f5c" providerId="LiveId" clId="{931B1E3F-0FC2-4E75-A664-275AC76E1870}" dt="2021-02-27T09:35:09.944" v="2481" actId="403"/>
          <ac:graphicFrameMkLst>
            <pc:docMk/>
            <pc:sldMk cId="3165444003" sldId="264"/>
            <ac:graphicFrameMk id="6" creationId="{3CB10FCB-F0F1-43D7-B1F6-24B0B5157D9B}"/>
          </ac:graphicFrameMkLst>
        </pc:graphicFrameChg>
        <pc:graphicFrameChg chg="add mod modGraphic">
          <ac:chgData name="RAMA KRISHNA" userId="4b40ccf0ccab2f5c" providerId="LiveId" clId="{931B1E3F-0FC2-4E75-A664-275AC76E1870}" dt="2021-02-27T09:34:54.032" v="2479" actId="403"/>
          <ac:graphicFrameMkLst>
            <pc:docMk/>
            <pc:sldMk cId="3165444003" sldId="264"/>
            <ac:graphicFrameMk id="7" creationId="{5058F6B9-B226-4A2B-8F4E-6D22F288204B}"/>
          </ac:graphicFrameMkLst>
        </pc:graphicFrameChg>
      </pc:sldChg>
      <pc:sldChg chg="addSp modSp new mod">
        <pc:chgData name="RAMA KRISHNA" userId="4b40ccf0ccab2f5c" providerId="LiveId" clId="{931B1E3F-0FC2-4E75-A664-275AC76E1870}" dt="2021-02-27T10:34:14.714" v="2861" actId="13926"/>
        <pc:sldMkLst>
          <pc:docMk/>
          <pc:sldMk cId="3125379715" sldId="265"/>
        </pc:sldMkLst>
        <pc:spChg chg="mod">
          <ac:chgData name="RAMA KRISHNA" userId="4b40ccf0ccab2f5c" providerId="LiveId" clId="{931B1E3F-0FC2-4E75-A664-275AC76E1870}" dt="2021-02-27T10:30:48.899" v="2822" actId="20577"/>
          <ac:spMkLst>
            <pc:docMk/>
            <pc:sldMk cId="3125379715" sldId="265"/>
            <ac:spMk id="2" creationId="{8B292F7B-895B-4315-A5CF-76B598324F2C}"/>
          </ac:spMkLst>
        </pc:spChg>
        <pc:spChg chg="mod">
          <ac:chgData name="RAMA KRISHNA" userId="4b40ccf0ccab2f5c" providerId="LiveId" clId="{931B1E3F-0FC2-4E75-A664-275AC76E1870}" dt="2021-02-27T10:34:14.714" v="2861" actId="13926"/>
          <ac:spMkLst>
            <pc:docMk/>
            <pc:sldMk cId="3125379715" sldId="265"/>
            <ac:spMk id="3" creationId="{0CB9428B-29F3-4CE7-B950-CE123A51B0CD}"/>
          </ac:spMkLst>
        </pc:spChg>
        <pc:spChg chg="add mod">
          <ac:chgData name="RAMA KRISHNA" userId="4b40ccf0ccab2f5c" providerId="LiveId" clId="{931B1E3F-0FC2-4E75-A664-275AC76E1870}" dt="2021-02-27T10:26:37.074" v="2727" actId="14100"/>
          <ac:spMkLst>
            <pc:docMk/>
            <pc:sldMk cId="3125379715" sldId="265"/>
            <ac:spMk id="4" creationId="{1DE0934A-CC0C-4399-8C11-159E2645BDCA}"/>
          </ac:spMkLst>
        </pc:spChg>
      </pc:sldChg>
      <pc:sldChg chg="modSp new mod">
        <pc:chgData name="RAMA KRISHNA" userId="4b40ccf0ccab2f5c" providerId="LiveId" clId="{931B1E3F-0FC2-4E75-A664-275AC76E1870}" dt="2021-02-27T10:21:57.062" v="2700" actId="403"/>
        <pc:sldMkLst>
          <pc:docMk/>
          <pc:sldMk cId="3709210296" sldId="266"/>
        </pc:sldMkLst>
        <pc:spChg chg="mod">
          <ac:chgData name="RAMA KRISHNA" userId="4b40ccf0ccab2f5c" providerId="LiveId" clId="{931B1E3F-0FC2-4E75-A664-275AC76E1870}" dt="2021-02-27T10:14:58.619" v="2689"/>
          <ac:spMkLst>
            <pc:docMk/>
            <pc:sldMk cId="3709210296" sldId="266"/>
            <ac:spMk id="2" creationId="{B5EEB75F-05B7-4B75-B9A3-CE5A7D7BF69B}"/>
          </ac:spMkLst>
        </pc:spChg>
        <pc:spChg chg="mod">
          <ac:chgData name="RAMA KRISHNA" userId="4b40ccf0ccab2f5c" providerId="LiveId" clId="{931B1E3F-0FC2-4E75-A664-275AC76E1870}" dt="2021-02-27T10:21:57.062" v="2700" actId="403"/>
          <ac:spMkLst>
            <pc:docMk/>
            <pc:sldMk cId="3709210296" sldId="266"/>
            <ac:spMk id="3" creationId="{477983D0-CE17-43BC-BA9C-294F60D5D42E}"/>
          </ac:spMkLst>
        </pc:spChg>
      </pc:sldChg>
      <pc:sldChg chg="new">
        <pc:chgData name="RAMA KRISHNA" userId="4b40ccf0ccab2f5c" providerId="LiveId" clId="{931B1E3F-0FC2-4E75-A664-275AC76E1870}" dt="2021-02-27T10:34:38.736" v="2862" actId="680"/>
        <pc:sldMkLst>
          <pc:docMk/>
          <pc:sldMk cId="2729025996" sldId="267"/>
        </pc:sldMkLst>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png"/></Relationships>
</file>

<file path=ppt/diagrams/_rels/data9.xml.rels><?xml version="1.0" encoding="UTF-8" standalone="yes"?>
<Relationships xmlns="http://schemas.openxmlformats.org/package/2006/relationships"><Relationship Id="rId1" Type="http://schemas.openxmlformats.org/officeDocument/2006/relationships/image" Target="../media/image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png"/></Relationships>
</file>

<file path=ppt/diagrams/_rels/drawing9.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709252-7FD4-464A-A830-D24ACBD6D79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IN"/>
        </a:p>
      </dgm:t>
    </dgm:pt>
    <dgm:pt modelId="{4E8DF736-2421-4E20-B680-4D433AE26DC4}">
      <dgm:prSet/>
      <dgm:spPr/>
      <dgm:t>
        <a:bodyPr/>
        <a:lstStyle/>
        <a:p>
          <a:r>
            <a:rPr lang="en-US"/>
            <a:t>Microsoft Power BI</a:t>
          </a:r>
          <a:br>
            <a:rPr lang="en-US"/>
          </a:br>
          <a:endParaRPr lang="en-IN"/>
        </a:p>
      </dgm:t>
    </dgm:pt>
    <dgm:pt modelId="{FA721D2E-9EA6-496D-8796-37F3A2735ECA}" type="parTrans" cxnId="{5E5AC89D-5F7B-4DC0-8274-9A40BC44A354}">
      <dgm:prSet/>
      <dgm:spPr/>
      <dgm:t>
        <a:bodyPr/>
        <a:lstStyle/>
        <a:p>
          <a:endParaRPr lang="en-IN"/>
        </a:p>
      </dgm:t>
    </dgm:pt>
    <dgm:pt modelId="{8A520581-45FB-47C3-AB58-EC8506415B89}" type="sibTrans" cxnId="{5E5AC89D-5F7B-4DC0-8274-9A40BC44A354}">
      <dgm:prSet/>
      <dgm:spPr/>
      <dgm:t>
        <a:bodyPr/>
        <a:lstStyle/>
        <a:p>
          <a:endParaRPr lang="en-IN"/>
        </a:p>
      </dgm:t>
    </dgm:pt>
    <dgm:pt modelId="{29160DE5-23FF-467C-8575-977D58889977}" type="pres">
      <dgm:prSet presAssocID="{AD709252-7FD4-464A-A830-D24ACBD6D79F}" presName="diagram" presStyleCnt="0">
        <dgm:presLayoutVars>
          <dgm:dir/>
          <dgm:resizeHandles val="exact"/>
        </dgm:presLayoutVars>
      </dgm:prSet>
      <dgm:spPr/>
    </dgm:pt>
    <dgm:pt modelId="{CD31CADE-4D11-4E8E-B182-10150385EFD8}" type="pres">
      <dgm:prSet presAssocID="{4E8DF736-2421-4E20-B680-4D433AE26DC4}" presName="node" presStyleLbl="node1" presStyleIdx="0" presStyleCnt="1">
        <dgm:presLayoutVars>
          <dgm:bulletEnabled val="1"/>
        </dgm:presLayoutVars>
      </dgm:prSet>
      <dgm:spPr/>
    </dgm:pt>
  </dgm:ptLst>
  <dgm:cxnLst>
    <dgm:cxn modelId="{5E5AC89D-5F7B-4DC0-8274-9A40BC44A354}" srcId="{AD709252-7FD4-464A-A830-D24ACBD6D79F}" destId="{4E8DF736-2421-4E20-B680-4D433AE26DC4}" srcOrd="0" destOrd="0" parTransId="{FA721D2E-9EA6-496D-8796-37F3A2735ECA}" sibTransId="{8A520581-45FB-47C3-AB58-EC8506415B89}"/>
    <dgm:cxn modelId="{2128C5B2-8534-4940-8201-54CE9C6DC4A9}" type="presOf" srcId="{4E8DF736-2421-4E20-B680-4D433AE26DC4}" destId="{CD31CADE-4D11-4E8E-B182-10150385EFD8}" srcOrd="0" destOrd="0" presId="urn:microsoft.com/office/officeart/2005/8/layout/default"/>
    <dgm:cxn modelId="{AE2BF5E4-B58A-45CA-9951-AF6C86304D09}" type="presOf" srcId="{AD709252-7FD4-464A-A830-D24ACBD6D79F}" destId="{29160DE5-23FF-467C-8575-977D58889977}" srcOrd="0" destOrd="0" presId="urn:microsoft.com/office/officeart/2005/8/layout/default"/>
    <dgm:cxn modelId="{E4E7182B-A36A-46B9-AA32-A43A1A0BB112}" type="presParOf" srcId="{29160DE5-23FF-467C-8575-977D58889977}" destId="{CD31CADE-4D11-4E8E-B182-10150385EFD8}"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0736B5-8CDD-4710-9B2A-592D1327E5D5}"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IN"/>
        </a:p>
      </dgm:t>
    </dgm:pt>
    <dgm:pt modelId="{5FC21951-0236-4C4D-97A4-51886B117FE4}">
      <dgm:prSet/>
      <dgm:spPr/>
      <dgm:t>
        <a:bodyPr/>
        <a:lstStyle/>
        <a:p>
          <a:r>
            <a:rPr lang="en-IN" b="1" i="0"/>
            <a:t>Workspaces</a:t>
          </a:r>
          <a:br>
            <a:rPr lang="en-IN" b="1" i="0"/>
          </a:br>
          <a:endParaRPr lang="en-IN"/>
        </a:p>
      </dgm:t>
    </dgm:pt>
    <dgm:pt modelId="{43ECAE2D-A6ED-45ED-ADFD-53CE8C401284}" type="parTrans" cxnId="{BA273B4D-B672-4B19-94EB-877A6ED187FC}">
      <dgm:prSet/>
      <dgm:spPr/>
      <dgm:t>
        <a:bodyPr/>
        <a:lstStyle/>
        <a:p>
          <a:endParaRPr lang="en-IN"/>
        </a:p>
      </dgm:t>
    </dgm:pt>
    <dgm:pt modelId="{B216B969-1400-4453-BCE1-FBBD555A4014}" type="sibTrans" cxnId="{BA273B4D-B672-4B19-94EB-877A6ED187FC}">
      <dgm:prSet/>
      <dgm:spPr/>
      <dgm:t>
        <a:bodyPr/>
        <a:lstStyle/>
        <a:p>
          <a:endParaRPr lang="en-IN"/>
        </a:p>
      </dgm:t>
    </dgm:pt>
    <dgm:pt modelId="{96ED9554-F5A6-4E12-ABD1-E0CB67EB7902}" type="pres">
      <dgm:prSet presAssocID="{410736B5-8CDD-4710-9B2A-592D1327E5D5}" presName="diagram" presStyleCnt="0">
        <dgm:presLayoutVars>
          <dgm:chPref val="1"/>
          <dgm:dir/>
          <dgm:animOne val="branch"/>
          <dgm:animLvl val="lvl"/>
          <dgm:resizeHandles/>
        </dgm:presLayoutVars>
      </dgm:prSet>
      <dgm:spPr/>
    </dgm:pt>
    <dgm:pt modelId="{E8EC8FE4-CD64-487D-9EDA-B5E80B049F19}" type="pres">
      <dgm:prSet presAssocID="{5FC21951-0236-4C4D-97A4-51886B117FE4}" presName="root" presStyleCnt="0"/>
      <dgm:spPr/>
    </dgm:pt>
    <dgm:pt modelId="{A84D2FDD-E853-4D3A-A83D-D147D7341175}" type="pres">
      <dgm:prSet presAssocID="{5FC21951-0236-4C4D-97A4-51886B117FE4}" presName="rootComposite" presStyleCnt="0"/>
      <dgm:spPr/>
    </dgm:pt>
    <dgm:pt modelId="{E280136A-BDF4-4AE2-BC11-D5B740C4DA95}" type="pres">
      <dgm:prSet presAssocID="{5FC21951-0236-4C4D-97A4-51886B117FE4}" presName="rootText" presStyleLbl="node1" presStyleIdx="0" presStyleCnt="1"/>
      <dgm:spPr/>
    </dgm:pt>
    <dgm:pt modelId="{1FE5B91B-665F-4A89-91D7-78A21F315028}" type="pres">
      <dgm:prSet presAssocID="{5FC21951-0236-4C4D-97A4-51886B117FE4}" presName="rootConnector" presStyleLbl="node1" presStyleIdx="0" presStyleCnt="1"/>
      <dgm:spPr/>
    </dgm:pt>
    <dgm:pt modelId="{B902BF2F-D56B-4B10-874E-A978CA466B2E}" type="pres">
      <dgm:prSet presAssocID="{5FC21951-0236-4C4D-97A4-51886B117FE4}" presName="childShape" presStyleCnt="0"/>
      <dgm:spPr/>
    </dgm:pt>
  </dgm:ptLst>
  <dgm:cxnLst>
    <dgm:cxn modelId="{12A83263-3035-47B2-92FC-5E803185F7BE}" type="presOf" srcId="{5FC21951-0236-4C4D-97A4-51886B117FE4}" destId="{1FE5B91B-665F-4A89-91D7-78A21F315028}" srcOrd="1" destOrd="0" presId="urn:microsoft.com/office/officeart/2005/8/layout/hierarchy3"/>
    <dgm:cxn modelId="{BA273B4D-B672-4B19-94EB-877A6ED187FC}" srcId="{410736B5-8CDD-4710-9B2A-592D1327E5D5}" destId="{5FC21951-0236-4C4D-97A4-51886B117FE4}" srcOrd="0" destOrd="0" parTransId="{43ECAE2D-A6ED-45ED-ADFD-53CE8C401284}" sibTransId="{B216B969-1400-4453-BCE1-FBBD555A4014}"/>
    <dgm:cxn modelId="{3EFD0D80-295B-46E2-BAC0-C3C74F726D11}" type="presOf" srcId="{410736B5-8CDD-4710-9B2A-592D1327E5D5}" destId="{96ED9554-F5A6-4E12-ABD1-E0CB67EB7902}" srcOrd="0" destOrd="0" presId="urn:microsoft.com/office/officeart/2005/8/layout/hierarchy3"/>
    <dgm:cxn modelId="{13C972B0-B246-4B78-BAB6-BDB8BB2EB066}" type="presOf" srcId="{5FC21951-0236-4C4D-97A4-51886B117FE4}" destId="{E280136A-BDF4-4AE2-BC11-D5B740C4DA95}" srcOrd="0" destOrd="0" presId="urn:microsoft.com/office/officeart/2005/8/layout/hierarchy3"/>
    <dgm:cxn modelId="{809B522F-C8EE-4007-B134-328EAC8389C5}" type="presParOf" srcId="{96ED9554-F5A6-4E12-ABD1-E0CB67EB7902}" destId="{E8EC8FE4-CD64-487D-9EDA-B5E80B049F19}" srcOrd="0" destOrd="0" presId="urn:microsoft.com/office/officeart/2005/8/layout/hierarchy3"/>
    <dgm:cxn modelId="{9BF91937-331A-4945-8362-E89F2A69C6AB}" type="presParOf" srcId="{E8EC8FE4-CD64-487D-9EDA-B5E80B049F19}" destId="{A84D2FDD-E853-4D3A-A83D-D147D7341175}" srcOrd="0" destOrd="0" presId="urn:microsoft.com/office/officeart/2005/8/layout/hierarchy3"/>
    <dgm:cxn modelId="{524DD13C-DE4A-4D2C-9B10-4312BAAA3884}" type="presParOf" srcId="{A84D2FDD-E853-4D3A-A83D-D147D7341175}" destId="{E280136A-BDF4-4AE2-BC11-D5B740C4DA95}" srcOrd="0" destOrd="0" presId="urn:microsoft.com/office/officeart/2005/8/layout/hierarchy3"/>
    <dgm:cxn modelId="{4E2DCB4A-6ECC-4250-9A34-4B8C96EC32A5}" type="presParOf" srcId="{A84D2FDD-E853-4D3A-A83D-D147D7341175}" destId="{1FE5B91B-665F-4A89-91D7-78A21F315028}" srcOrd="1" destOrd="0" presId="urn:microsoft.com/office/officeart/2005/8/layout/hierarchy3"/>
    <dgm:cxn modelId="{5D6E26DD-CD76-4B81-AB38-8E85097D7C5B}" type="presParOf" srcId="{E8EC8FE4-CD64-487D-9EDA-B5E80B049F19}" destId="{B902BF2F-D56B-4B10-874E-A978CA466B2E}"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FB9065-EE47-4989-9A15-9357099C148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A4153B0D-550D-4EF5-9FF8-FCE304AED4BB}">
      <dgm:prSet custT="1"/>
      <dgm:spPr/>
      <dgm:t>
        <a:bodyPr/>
        <a:lstStyle/>
        <a:p>
          <a:r>
            <a:rPr lang="en-US" sz="1600" b="0" i="0" dirty="0"/>
            <a:t>Workspaces are containers for dashboards, reports, datasets, and dataflows in Power BI. There are two types of workspaces: </a:t>
          </a:r>
          <a:r>
            <a:rPr lang="en-US" sz="1600" b="0" i="1" dirty="0"/>
            <a:t>My workspace</a:t>
          </a:r>
          <a:r>
            <a:rPr lang="en-US" sz="1600" b="0" i="0" dirty="0"/>
            <a:t> and </a:t>
          </a:r>
          <a:r>
            <a:rPr lang="en-US" sz="1600" b="0" i="1" dirty="0"/>
            <a:t>workspaces</a:t>
          </a:r>
          <a:r>
            <a:rPr lang="en-US" sz="1100" b="0" i="0" dirty="0"/>
            <a:t>.</a:t>
          </a:r>
          <a:endParaRPr lang="en-IN" sz="1100" dirty="0"/>
        </a:p>
      </dgm:t>
    </dgm:pt>
    <dgm:pt modelId="{055D7982-0CB6-4645-B844-236792EBB709}" type="parTrans" cxnId="{FD7AEFDA-FF0D-4DF4-A5A2-947B57B55202}">
      <dgm:prSet/>
      <dgm:spPr/>
      <dgm:t>
        <a:bodyPr/>
        <a:lstStyle/>
        <a:p>
          <a:endParaRPr lang="en-IN"/>
        </a:p>
      </dgm:t>
    </dgm:pt>
    <dgm:pt modelId="{1C2E04B9-4B1C-4884-97B5-2B06ED111D6E}" type="sibTrans" cxnId="{FD7AEFDA-FF0D-4DF4-A5A2-947B57B55202}">
      <dgm:prSet/>
      <dgm:spPr/>
      <dgm:t>
        <a:bodyPr/>
        <a:lstStyle/>
        <a:p>
          <a:endParaRPr lang="en-IN"/>
        </a:p>
      </dgm:t>
    </dgm:pt>
    <dgm:pt modelId="{D5E82B74-41BA-4E3C-9CF1-0C522EC9A88F}">
      <dgm:prSet custT="1"/>
      <dgm:spPr/>
      <dgm:t>
        <a:bodyPr/>
        <a:lstStyle/>
        <a:p>
          <a:r>
            <a:rPr lang="en-US" sz="1400" b="1" i="0" dirty="0"/>
            <a:t>My Workspace</a:t>
          </a:r>
          <a:r>
            <a:rPr lang="en-US" sz="1400" b="0" i="0" dirty="0"/>
            <a:t> is the personal workspace for any Power BI customer to work with your own content. Only you have access to your My workspace. You can share dashboards and reports from your My Workspace. If you want to collaborate on dashboards and reports, or create an app, then you want to work in a workspace</a:t>
          </a:r>
          <a:r>
            <a:rPr lang="en-US" sz="1100" b="0" i="0" dirty="0"/>
            <a:t>.</a:t>
          </a:r>
          <a:endParaRPr lang="en-IN" sz="1100" dirty="0"/>
        </a:p>
      </dgm:t>
    </dgm:pt>
    <dgm:pt modelId="{5C6A0544-996D-4DFF-9F78-38EF345D0AB1}" type="parTrans" cxnId="{87929DB0-1F1C-423D-BD54-A24537EC769E}">
      <dgm:prSet/>
      <dgm:spPr/>
      <dgm:t>
        <a:bodyPr/>
        <a:lstStyle/>
        <a:p>
          <a:endParaRPr lang="en-IN"/>
        </a:p>
      </dgm:t>
    </dgm:pt>
    <dgm:pt modelId="{4136C96E-94AD-47BF-B3AD-3BAC4FA88D19}" type="sibTrans" cxnId="{87929DB0-1F1C-423D-BD54-A24537EC769E}">
      <dgm:prSet/>
      <dgm:spPr/>
      <dgm:t>
        <a:bodyPr/>
        <a:lstStyle/>
        <a:p>
          <a:endParaRPr lang="en-IN"/>
        </a:p>
      </dgm:t>
    </dgm:pt>
    <dgm:pt modelId="{D1DE2DD3-17D5-4172-9ECA-168754143A61}">
      <dgm:prSet custT="1"/>
      <dgm:spPr/>
      <dgm:t>
        <a:bodyPr/>
        <a:lstStyle/>
        <a:p>
          <a:r>
            <a:rPr lang="en-US" sz="1600" b="1" i="0" baseline="0" dirty="0"/>
            <a:t>Workspaces</a:t>
          </a:r>
          <a:r>
            <a:rPr lang="en-US" sz="1600" b="0" i="0" baseline="0" dirty="0"/>
            <a:t> are used to collaborate and share content with colleagues. You can add colleagues to your workspaces and collaborate on dashboards, reports, and datasets. With one exception, all workspace members need Power BI Pro licenses.</a:t>
          </a:r>
          <a:endParaRPr lang="en-IN" sz="1600" baseline="0" dirty="0"/>
        </a:p>
      </dgm:t>
    </dgm:pt>
    <dgm:pt modelId="{A2E544B7-CB4F-4442-8EB4-4CCA3867B68F}" type="parTrans" cxnId="{13D7AD38-6AC0-4F57-8EC3-8F9A15EE391A}">
      <dgm:prSet/>
      <dgm:spPr/>
      <dgm:t>
        <a:bodyPr/>
        <a:lstStyle/>
        <a:p>
          <a:endParaRPr lang="en-IN"/>
        </a:p>
      </dgm:t>
    </dgm:pt>
    <dgm:pt modelId="{CF77F230-DE0F-4AE9-8DCD-C36B50F5A77F}" type="sibTrans" cxnId="{13D7AD38-6AC0-4F57-8EC3-8F9A15EE391A}">
      <dgm:prSet/>
      <dgm:spPr/>
      <dgm:t>
        <a:bodyPr/>
        <a:lstStyle/>
        <a:p>
          <a:endParaRPr lang="en-IN"/>
        </a:p>
      </dgm:t>
    </dgm:pt>
    <dgm:pt modelId="{7A64F38C-7586-4310-A91A-D2F62DEC859C}">
      <dgm:prSet custT="1"/>
      <dgm:spPr/>
      <dgm:t>
        <a:bodyPr/>
        <a:lstStyle/>
        <a:p>
          <a:r>
            <a:rPr lang="en-US" sz="1200" b="0" i="0" dirty="0"/>
            <a:t>Workspaces are also the places where you create, publish, and manage </a:t>
          </a:r>
          <a:r>
            <a:rPr lang="en-US" sz="1200" b="0" i="1" dirty="0"/>
            <a:t>apps</a:t>
          </a:r>
          <a:r>
            <a:rPr lang="en-US" sz="1200" b="0" i="0" dirty="0"/>
            <a:t> for your organization. Think of workspaces as staging areas and containers for the content that will make up a Power BI app. So what is an </a:t>
          </a:r>
          <a:r>
            <a:rPr lang="en-US" sz="1200" b="0" i="1" dirty="0"/>
            <a:t>app</a:t>
          </a:r>
          <a:r>
            <a:rPr lang="en-US" sz="1200" b="0" i="0" dirty="0"/>
            <a:t>? An app is a collection of dashboards and reports built to deliver key metrics to the Power BI consumers in your organization. Apps are interactive, but consumers cannot edit them. App consumers, the colleagues who have access to the apps, do not necessarily need Pro licenses</a:t>
          </a:r>
          <a:r>
            <a:rPr lang="en-US" sz="1100" b="0" i="0" dirty="0"/>
            <a:t>.</a:t>
          </a:r>
          <a:endParaRPr lang="en-IN" sz="1100" dirty="0"/>
        </a:p>
      </dgm:t>
    </dgm:pt>
    <dgm:pt modelId="{7E89F6A8-6354-4EA0-98CF-6790D62398FE}" type="parTrans" cxnId="{7EE4640F-E0E4-422B-B0CA-D3D35659A01C}">
      <dgm:prSet/>
      <dgm:spPr/>
      <dgm:t>
        <a:bodyPr/>
        <a:lstStyle/>
        <a:p>
          <a:endParaRPr lang="en-IN"/>
        </a:p>
      </dgm:t>
    </dgm:pt>
    <dgm:pt modelId="{15135E00-A956-462E-85DC-E39F425DAC1A}" type="sibTrans" cxnId="{7EE4640F-E0E4-422B-B0CA-D3D35659A01C}">
      <dgm:prSet/>
      <dgm:spPr/>
      <dgm:t>
        <a:bodyPr/>
        <a:lstStyle/>
        <a:p>
          <a:endParaRPr lang="en-IN"/>
        </a:p>
      </dgm:t>
    </dgm:pt>
    <dgm:pt modelId="{15C5272F-B086-4879-B629-E9548D3E6D53}" type="pres">
      <dgm:prSet presAssocID="{78FB9065-EE47-4989-9A15-9357099C148E}" presName="Name0" presStyleCnt="0">
        <dgm:presLayoutVars>
          <dgm:dir/>
          <dgm:resizeHandles val="exact"/>
        </dgm:presLayoutVars>
      </dgm:prSet>
      <dgm:spPr/>
    </dgm:pt>
    <dgm:pt modelId="{4D71B30C-950A-4FC2-A4FB-014174DDAAF5}" type="pres">
      <dgm:prSet presAssocID="{A4153B0D-550D-4EF5-9FF8-FCE304AED4BB}" presName="node" presStyleLbl="node1" presStyleIdx="0" presStyleCnt="4">
        <dgm:presLayoutVars>
          <dgm:bulletEnabled val="1"/>
        </dgm:presLayoutVars>
      </dgm:prSet>
      <dgm:spPr/>
    </dgm:pt>
    <dgm:pt modelId="{C06A32EE-2C9B-46FD-91AE-B09315DE8B07}" type="pres">
      <dgm:prSet presAssocID="{1C2E04B9-4B1C-4884-97B5-2B06ED111D6E}" presName="sibTrans" presStyleLbl="sibTrans2D1" presStyleIdx="0" presStyleCnt="3"/>
      <dgm:spPr/>
    </dgm:pt>
    <dgm:pt modelId="{9ABE4229-688F-4F24-A7BA-ABD80FFF3052}" type="pres">
      <dgm:prSet presAssocID="{1C2E04B9-4B1C-4884-97B5-2B06ED111D6E}" presName="connectorText" presStyleLbl="sibTrans2D1" presStyleIdx="0" presStyleCnt="3"/>
      <dgm:spPr/>
    </dgm:pt>
    <dgm:pt modelId="{680162DA-FEA6-45E5-BE93-EA22D1062A3E}" type="pres">
      <dgm:prSet presAssocID="{D5E82B74-41BA-4E3C-9CF1-0C522EC9A88F}" presName="node" presStyleLbl="node1" presStyleIdx="1" presStyleCnt="4">
        <dgm:presLayoutVars>
          <dgm:bulletEnabled val="1"/>
        </dgm:presLayoutVars>
      </dgm:prSet>
      <dgm:spPr/>
    </dgm:pt>
    <dgm:pt modelId="{3C94A9DB-07A7-4CD6-8ED1-FC9F6AE1D2B0}" type="pres">
      <dgm:prSet presAssocID="{4136C96E-94AD-47BF-B3AD-3BAC4FA88D19}" presName="sibTrans" presStyleLbl="sibTrans2D1" presStyleIdx="1" presStyleCnt="3"/>
      <dgm:spPr/>
    </dgm:pt>
    <dgm:pt modelId="{3195257C-EA8C-429B-A30A-FF6974AE472B}" type="pres">
      <dgm:prSet presAssocID="{4136C96E-94AD-47BF-B3AD-3BAC4FA88D19}" presName="connectorText" presStyleLbl="sibTrans2D1" presStyleIdx="1" presStyleCnt="3"/>
      <dgm:spPr/>
    </dgm:pt>
    <dgm:pt modelId="{E8AD98E8-E5D0-41C2-87DA-98EF23F6A6C1}" type="pres">
      <dgm:prSet presAssocID="{D1DE2DD3-17D5-4172-9ECA-168754143A61}" presName="node" presStyleLbl="node1" presStyleIdx="2" presStyleCnt="4" custLinFactNeighborX="10618" custLinFactNeighborY="-894">
        <dgm:presLayoutVars>
          <dgm:bulletEnabled val="1"/>
        </dgm:presLayoutVars>
      </dgm:prSet>
      <dgm:spPr/>
    </dgm:pt>
    <dgm:pt modelId="{2CD67120-53AF-4B94-8A86-751737C22480}" type="pres">
      <dgm:prSet presAssocID="{CF77F230-DE0F-4AE9-8DCD-C36B50F5A77F}" presName="sibTrans" presStyleLbl="sibTrans2D1" presStyleIdx="2" presStyleCnt="3"/>
      <dgm:spPr/>
    </dgm:pt>
    <dgm:pt modelId="{5344B5C2-210F-403E-ADD4-7EAFCB494016}" type="pres">
      <dgm:prSet presAssocID="{CF77F230-DE0F-4AE9-8DCD-C36B50F5A77F}" presName="connectorText" presStyleLbl="sibTrans2D1" presStyleIdx="2" presStyleCnt="3"/>
      <dgm:spPr/>
    </dgm:pt>
    <dgm:pt modelId="{1727689C-1D37-4051-BCC2-177E65618F0C}" type="pres">
      <dgm:prSet presAssocID="{7A64F38C-7586-4310-A91A-D2F62DEC859C}" presName="node" presStyleLbl="node1" presStyleIdx="3" presStyleCnt="4">
        <dgm:presLayoutVars>
          <dgm:bulletEnabled val="1"/>
        </dgm:presLayoutVars>
      </dgm:prSet>
      <dgm:spPr/>
    </dgm:pt>
  </dgm:ptLst>
  <dgm:cxnLst>
    <dgm:cxn modelId="{7EE4640F-E0E4-422B-B0CA-D3D35659A01C}" srcId="{78FB9065-EE47-4989-9A15-9357099C148E}" destId="{7A64F38C-7586-4310-A91A-D2F62DEC859C}" srcOrd="3" destOrd="0" parTransId="{7E89F6A8-6354-4EA0-98CF-6790D62398FE}" sibTransId="{15135E00-A956-462E-85DC-E39F425DAC1A}"/>
    <dgm:cxn modelId="{13D7AD38-6AC0-4F57-8EC3-8F9A15EE391A}" srcId="{78FB9065-EE47-4989-9A15-9357099C148E}" destId="{D1DE2DD3-17D5-4172-9ECA-168754143A61}" srcOrd="2" destOrd="0" parTransId="{A2E544B7-CB4F-4442-8EB4-4CCA3867B68F}" sibTransId="{CF77F230-DE0F-4AE9-8DCD-C36B50F5A77F}"/>
    <dgm:cxn modelId="{FC4EF444-CA63-4102-9EB2-501512D2ADE8}" type="presOf" srcId="{78FB9065-EE47-4989-9A15-9357099C148E}" destId="{15C5272F-B086-4879-B629-E9548D3E6D53}" srcOrd="0" destOrd="0" presId="urn:microsoft.com/office/officeart/2005/8/layout/process1"/>
    <dgm:cxn modelId="{E5DC8048-1460-44AE-AF8C-5131C3ECB243}" type="presOf" srcId="{D5E82B74-41BA-4E3C-9CF1-0C522EC9A88F}" destId="{680162DA-FEA6-45E5-BE93-EA22D1062A3E}" srcOrd="0" destOrd="0" presId="urn:microsoft.com/office/officeart/2005/8/layout/process1"/>
    <dgm:cxn modelId="{487F298D-DD88-495E-875C-09FD2296C2BD}" type="presOf" srcId="{7A64F38C-7586-4310-A91A-D2F62DEC859C}" destId="{1727689C-1D37-4051-BCC2-177E65618F0C}" srcOrd="0" destOrd="0" presId="urn:microsoft.com/office/officeart/2005/8/layout/process1"/>
    <dgm:cxn modelId="{25A97FA2-95E7-4BFE-9BA7-FCB16B249264}" type="presOf" srcId="{A4153B0D-550D-4EF5-9FF8-FCE304AED4BB}" destId="{4D71B30C-950A-4FC2-A4FB-014174DDAAF5}" srcOrd="0" destOrd="0" presId="urn:microsoft.com/office/officeart/2005/8/layout/process1"/>
    <dgm:cxn modelId="{87929DB0-1F1C-423D-BD54-A24537EC769E}" srcId="{78FB9065-EE47-4989-9A15-9357099C148E}" destId="{D5E82B74-41BA-4E3C-9CF1-0C522EC9A88F}" srcOrd="1" destOrd="0" parTransId="{5C6A0544-996D-4DFF-9F78-38EF345D0AB1}" sibTransId="{4136C96E-94AD-47BF-B3AD-3BAC4FA88D19}"/>
    <dgm:cxn modelId="{208616C7-57D1-4A3F-8D66-DB5169E2B8C2}" type="presOf" srcId="{CF77F230-DE0F-4AE9-8DCD-C36B50F5A77F}" destId="{2CD67120-53AF-4B94-8A86-751737C22480}" srcOrd="0" destOrd="0" presId="urn:microsoft.com/office/officeart/2005/8/layout/process1"/>
    <dgm:cxn modelId="{E39442D0-E64D-40CA-838B-F4213F58D872}" type="presOf" srcId="{4136C96E-94AD-47BF-B3AD-3BAC4FA88D19}" destId="{3C94A9DB-07A7-4CD6-8ED1-FC9F6AE1D2B0}" srcOrd="0" destOrd="0" presId="urn:microsoft.com/office/officeart/2005/8/layout/process1"/>
    <dgm:cxn modelId="{3044E1D9-1EA9-439A-92A9-00E3A51182A8}" type="presOf" srcId="{1C2E04B9-4B1C-4884-97B5-2B06ED111D6E}" destId="{C06A32EE-2C9B-46FD-91AE-B09315DE8B07}" srcOrd="0" destOrd="0" presId="urn:microsoft.com/office/officeart/2005/8/layout/process1"/>
    <dgm:cxn modelId="{FD7AEFDA-FF0D-4DF4-A5A2-947B57B55202}" srcId="{78FB9065-EE47-4989-9A15-9357099C148E}" destId="{A4153B0D-550D-4EF5-9FF8-FCE304AED4BB}" srcOrd="0" destOrd="0" parTransId="{055D7982-0CB6-4645-B844-236792EBB709}" sibTransId="{1C2E04B9-4B1C-4884-97B5-2B06ED111D6E}"/>
    <dgm:cxn modelId="{A0F978E2-781F-4044-A4C3-414CC5BF0930}" type="presOf" srcId="{CF77F230-DE0F-4AE9-8DCD-C36B50F5A77F}" destId="{5344B5C2-210F-403E-ADD4-7EAFCB494016}" srcOrd="1" destOrd="0" presId="urn:microsoft.com/office/officeart/2005/8/layout/process1"/>
    <dgm:cxn modelId="{8B419FE5-F3CE-45D4-A835-D0E6F617881F}" type="presOf" srcId="{4136C96E-94AD-47BF-B3AD-3BAC4FA88D19}" destId="{3195257C-EA8C-429B-A30A-FF6974AE472B}" srcOrd="1" destOrd="0" presId="urn:microsoft.com/office/officeart/2005/8/layout/process1"/>
    <dgm:cxn modelId="{84DA86F2-AF49-4998-8771-249AD5A06596}" type="presOf" srcId="{1C2E04B9-4B1C-4884-97B5-2B06ED111D6E}" destId="{9ABE4229-688F-4F24-A7BA-ABD80FFF3052}" srcOrd="1" destOrd="0" presId="urn:microsoft.com/office/officeart/2005/8/layout/process1"/>
    <dgm:cxn modelId="{94EBECF8-B478-4E53-9783-0756E00B4271}" type="presOf" srcId="{D1DE2DD3-17D5-4172-9ECA-168754143A61}" destId="{E8AD98E8-E5D0-41C2-87DA-98EF23F6A6C1}" srcOrd="0" destOrd="0" presId="urn:microsoft.com/office/officeart/2005/8/layout/process1"/>
    <dgm:cxn modelId="{2F9E46B5-5718-4ABB-BE22-E2AABF346581}" type="presParOf" srcId="{15C5272F-B086-4879-B629-E9548D3E6D53}" destId="{4D71B30C-950A-4FC2-A4FB-014174DDAAF5}" srcOrd="0" destOrd="0" presId="urn:microsoft.com/office/officeart/2005/8/layout/process1"/>
    <dgm:cxn modelId="{20775EF6-15B5-41F0-939B-AC49BB777975}" type="presParOf" srcId="{15C5272F-B086-4879-B629-E9548D3E6D53}" destId="{C06A32EE-2C9B-46FD-91AE-B09315DE8B07}" srcOrd="1" destOrd="0" presId="urn:microsoft.com/office/officeart/2005/8/layout/process1"/>
    <dgm:cxn modelId="{7CA948D5-6D2C-4CC6-AECF-A1319D2D4562}" type="presParOf" srcId="{C06A32EE-2C9B-46FD-91AE-B09315DE8B07}" destId="{9ABE4229-688F-4F24-A7BA-ABD80FFF3052}" srcOrd="0" destOrd="0" presId="urn:microsoft.com/office/officeart/2005/8/layout/process1"/>
    <dgm:cxn modelId="{98A802A2-FECB-419A-807F-6FD9769C2588}" type="presParOf" srcId="{15C5272F-B086-4879-B629-E9548D3E6D53}" destId="{680162DA-FEA6-45E5-BE93-EA22D1062A3E}" srcOrd="2" destOrd="0" presId="urn:microsoft.com/office/officeart/2005/8/layout/process1"/>
    <dgm:cxn modelId="{1603683B-375E-4891-9A67-97A26264E0CB}" type="presParOf" srcId="{15C5272F-B086-4879-B629-E9548D3E6D53}" destId="{3C94A9DB-07A7-4CD6-8ED1-FC9F6AE1D2B0}" srcOrd="3" destOrd="0" presId="urn:microsoft.com/office/officeart/2005/8/layout/process1"/>
    <dgm:cxn modelId="{832C049F-FBB2-4844-AA40-AF6CBC57EDD5}" type="presParOf" srcId="{3C94A9DB-07A7-4CD6-8ED1-FC9F6AE1D2B0}" destId="{3195257C-EA8C-429B-A30A-FF6974AE472B}" srcOrd="0" destOrd="0" presId="urn:microsoft.com/office/officeart/2005/8/layout/process1"/>
    <dgm:cxn modelId="{D0018912-43C7-47FF-9E7F-34225F75574B}" type="presParOf" srcId="{15C5272F-B086-4879-B629-E9548D3E6D53}" destId="{E8AD98E8-E5D0-41C2-87DA-98EF23F6A6C1}" srcOrd="4" destOrd="0" presId="urn:microsoft.com/office/officeart/2005/8/layout/process1"/>
    <dgm:cxn modelId="{E5270DFD-BF1A-4C8B-A733-5410ABD1A52B}" type="presParOf" srcId="{15C5272F-B086-4879-B629-E9548D3E6D53}" destId="{2CD67120-53AF-4B94-8A86-751737C22480}" srcOrd="5" destOrd="0" presId="urn:microsoft.com/office/officeart/2005/8/layout/process1"/>
    <dgm:cxn modelId="{024C9F5D-B74E-4460-A8A5-A1C36B6FA217}" type="presParOf" srcId="{2CD67120-53AF-4B94-8A86-751737C22480}" destId="{5344B5C2-210F-403E-ADD4-7EAFCB494016}" srcOrd="0" destOrd="0" presId="urn:microsoft.com/office/officeart/2005/8/layout/process1"/>
    <dgm:cxn modelId="{DBF77B04-C436-4E0A-A0B2-64D787CEF0B2}" type="presParOf" srcId="{15C5272F-B086-4879-B629-E9548D3E6D53}" destId="{1727689C-1D37-4051-BCC2-177E65618F0C}"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DC3E852-5B4D-41CC-8644-C831970DFBF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15277338-E623-42D4-B3CE-19A0A99A7919}">
      <dgm:prSet/>
      <dgm:spPr/>
      <dgm:t>
        <a:bodyPr/>
        <a:lstStyle/>
        <a:p>
          <a:r>
            <a:rPr lang="en-IN"/>
            <a:t>Datasets</a:t>
          </a:r>
          <a:br>
            <a:rPr lang="en-IN"/>
          </a:br>
          <a:endParaRPr lang="en-IN"/>
        </a:p>
      </dgm:t>
    </dgm:pt>
    <dgm:pt modelId="{0A2D990B-09B8-4E75-AE4D-47E412B7A960}" type="parTrans" cxnId="{171F4A15-83C7-4E1F-A757-81BD77825D9E}">
      <dgm:prSet/>
      <dgm:spPr/>
      <dgm:t>
        <a:bodyPr/>
        <a:lstStyle/>
        <a:p>
          <a:endParaRPr lang="en-IN"/>
        </a:p>
      </dgm:t>
    </dgm:pt>
    <dgm:pt modelId="{335BAC38-BE08-40A8-B227-4A7E8984C13C}" type="sibTrans" cxnId="{171F4A15-83C7-4E1F-A757-81BD77825D9E}">
      <dgm:prSet/>
      <dgm:spPr/>
      <dgm:t>
        <a:bodyPr/>
        <a:lstStyle/>
        <a:p>
          <a:endParaRPr lang="en-IN"/>
        </a:p>
      </dgm:t>
    </dgm:pt>
    <dgm:pt modelId="{191810D6-FEF9-4179-873B-774F7C6B7EE1}" type="pres">
      <dgm:prSet presAssocID="{8DC3E852-5B4D-41CC-8644-C831970DFBF5}" presName="Name0" presStyleCnt="0">
        <dgm:presLayoutVars>
          <dgm:dir/>
          <dgm:animLvl val="lvl"/>
          <dgm:resizeHandles val="exact"/>
        </dgm:presLayoutVars>
      </dgm:prSet>
      <dgm:spPr/>
    </dgm:pt>
    <dgm:pt modelId="{935BE462-CE30-4C36-932C-266A9B43593D}" type="pres">
      <dgm:prSet presAssocID="{15277338-E623-42D4-B3CE-19A0A99A7919}" presName="linNode" presStyleCnt="0"/>
      <dgm:spPr/>
    </dgm:pt>
    <dgm:pt modelId="{524226B9-73D4-44BB-947E-163743B88F43}" type="pres">
      <dgm:prSet presAssocID="{15277338-E623-42D4-B3CE-19A0A99A7919}" presName="parentText" presStyleLbl="node1" presStyleIdx="0" presStyleCnt="1">
        <dgm:presLayoutVars>
          <dgm:chMax val="1"/>
          <dgm:bulletEnabled val="1"/>
        </dgm:presLayoutVars>
      </dgm:prSet>
      <dgm:spPr/>
    </dgm:pt>
  </dgm:ptLst>
  <dgm:cxnLst>
    <dgm:cxn modelId="{171F4A15-83C7-4E1F-A757-81BD77825D9E}" srcId="{8DC3E852-5B4D-41CC-8644-C831970DFBF5}" destId="{15277338-E623-42D4-B3CE-19A0A99A7919}" srcOrd="0" destOrd="0" parTransId="{0A2D990B-09B8-4E75-AE4D-47E412B7A960}" sibTransId="{335BAC38-BE08-40A8-B227-4A7E8984C13C}"/>
    <dgm:cxn modelId="{FD0E9275-B047-48D1-BBA2-43BC71CB957B}" type="presOf" srcId="{15277338-E623-42D4-B3CE-19A0A99A7919}" destId="{524226B9-73D4-44BB-947E-163743B88F43}" srcOrd="0" destOrd="0" presId="urn:microsoft.com/office/officeart/2005/8/layout/vList5"/>
    <dgm:cxn modelId="{503B49D1-EB94-4825-8BDD-DF8BCFF62B70}" type="presOf" srcId="{8DC3E852-5B4D-41CC-8644-C831970DFBF5}" destId="{191810D6-FEF9-4179-873B-774F7C6B7EE1}" srcOrd="0" destOrd="0" presId="urn:microsoft.com/office/officeart/2005/8/layout/vList5"/>
    <dgm:cxn modelId="{5EDA2B4C-50D2-4017-B22E-F4377608FEB0}" type="presParOf" srcId="{191810D6-FEF9-4179-873B-774F7C6B7EE1}" destId="{935BE462-CE30-4C36-932C-266A9B43593D}" srcOrd="0" destOrd="0" presId="urn:microsoft.com/office/officeart/2005/8/layout/vList5"/>
    <dgm:cxn modelId="{23FD461E-C5C6-41F9-9C31-A2181B4959AF}" type="presParOf" srcId="{935BE462-CE30-4C36-932C-266A9B43593D}" destId="{524226B9-73D4-44BB-947E-163743B88F4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80CC056-7FBB-49FC-AEF9-47267DFCB061}"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2CED7AD0-5C2E-49E4-ADAD-D7C29DC0B704}">
      <dgm:prSet/>
      <dgm:spPr/>
      <dgm:t>
        <a:bodyPr/>
        <a:lstStyle/>
        <a:p>
          <a:r>
            <a:rPr lang="en-US" b="0" i="0"/>
            <a:t>an Excel workbook on OneDrive, or an on-premises SSAS tabular dataset, or a Salesforce dataset. There are many different data sources supported. Datasets added by one workspace member are available to the other workspace members with an </a:t>
          </a:r>
          <a:r>
            <a:rPr lang="en-US" b="0" i="1"/>
            <a:t>admin</a:t>
          </a:r>
          <a:r>
            <a:rPr lang="en-US" b="0" i="0"/>
            <a:t>, </a:t>
          </a:r>
          <a:r>
            <a:rPr lang="en-US" b="0" i="1"/>
            <a:t>member</a:t>
          </a:r>
          <a:r>
            <a:rPr lang="en-US" b="0" i="0"/>
            <a:t>, or </a:t>
          </a:r>
          <a:r>
            <a:rPr lang="en-US" b="0" i="1"/>
            <a:t>contributor</a:t>
          </a:r>
          <a:r>
            <a:rPr lang="en-US" b="0" i="0"/>
            <a:t> role.</a:t>
          </a:r>
        </a:p>
      </dgm:t>
    </dgm:pt>
    <dgm:pt modelId="{8C5B06DE-630B-4938-AC3F-F6818A687340}" type="parTrans" cxnId="{2442E53D-F784-41D8-B6DC-5C41D09271BC}">
      <dgm:prSet/>
      <dgm:spPr/>
      <dgm:t>
        <a:bodyPr/>
        <a:lstStyle/>
        <a:p>
          <a:endParaRPr lang="en-IN"/>
        </a:p>
      </dgm:t>
    </dgm:pt>
    <dgm:pt modelId="{D8E5200A-C965-4C06-AF38-EAECB7F46742}" type="sibTrans" cxnId="{2442E53D-F784-41D8-B6DC-5C41D09271BC}">
      <dgm:prSet/>
      <dgm:spPr/>
      <dgm:t>
        <a:bodyPr/>
        <a:lstStyle/>
        <a:p>
          <a:endParaRPr lang="en-IN"/>
        </a:p>
      </dgm:t>
    </dgm:pt>
    <dgm:pt modelId="{ACA798AB-E9D8-4804-AEBA-C1A28290B748}" type="pres">
      <dgm:prSet presAssocID="{580CC056-7FBB-49FC-AEF9-47267DFCB061}" presName="compositeShape" presStyleCnt="0">
        <dgm:presLayoutVars>
          <dgm:chMax val="7"/>
          <dgm:dir/>
          <dgm:resizeHandles val="exact"/>
        </dgm:presLayoutVars>
      </dgm:prSet>
      <dgm:spPr/>
    </dgm:pt>
    <dgm:pt modelId="{EB632C4A-6801-4539-8DC4-681D3AB881C2}" type="pres">
      <dgm:prSet presAssocID="{2CED7AD0-5C2E-49E4-ADAD-D7C29DC0B704}" presName="circ1TxSh" presStyleLbl="vennNode1" presStyleIdx="0" presStyleCnt="1"/>
      <dgm:spPr/>
    </dgm:pt>
  </dgm:ptLst>
  <dgm:cxnLst>
    <dgm:cxn modelId="{9DFDB22B-AB77-444D-AA97-2C0C6CA88601}" type="presOf" srcId="{2CED7AD0-5C2E-49E4-ADAD-D7C29DC0B704}" destId="{EB632C4A-6801-4539-8DC4-681D3AB881C2}" srcOrd="0" destOrd="0" presId="urn:microsoft.com/office/officeart/2005/8/layout/venn1"/>
    <dgm:cxn modelId="{2442E53D-F784-41D8-B6DC-5C41D09271BC}" srcId="{580CC056-7FBB-49FC-AEF9-47267DFCB061}" destId="{2CED7AD0-5C2E-49E4-ADAD-D7C29DC0B704}" srcOrd="0" destOrd="0" parTransId="{8C5B06DE-630B-4938-AC3F-F6818A687340}" sibTransId="{D8E5200A-C965-4C06-AF38-EAECB7F46742}"/>
    <dgm:cxn modelId="{8704848D-BF4B-4724-A74C-902EA6D8B93F}" type="presOf" srcId="{580CC056-7FBB-49FC-AEF9-47267DFCB061}" destId="{ACA798AB-E9D8-4804-AEBA-C1A28290B748}" srcOrd="0" destOrd="0" presId="urn:microsoft.com/office/officeart/2005/8/layout/venn1"/>
    <dgm:cxn modelId="{3AD2EF23-5C44-452C-90B6-B5A38F5BBD3A}" type="presParOf" srcId="{ACA798AB-E9D8-4804-AEBA-C1A28290B748}" destId="{EB632C4A-6801-4539-8DC4-681D3AB881C2}"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AD95924-4CEB-43C1-8F11-BF9EFE665748}"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D8F5328A-94F2-494E-9BEF-90CC4CC16606}">
      <dgm:prSet custT="1"/>
      <dgm:spPr/>
      <dgm:t>
        <a:bodyPr/>
        <a:lstStyle/>
        <a:p>
          <a:r>
            <a:rPr lang="en-IN" sz="3600" b="1" i="0" dirty="0"/>
            <a:t>Shared Datasets</a:t>
          </a:r>
          <a:r>
            <a:rPr lang="en-IN" sz="1900" b="1" i="0" dirty="0"/>
            <a:t>:</a:t>
          </a:r>
          <a:br>
            <a:rPr lang="en-IN" sz="1900" b="1" i="0" dirty="0"/>
          </a:br>
          <a:br>
            <a:rPr lang="en-IN" sz="1900" b="1" i="0" dirty="0"/>
          </a:br>
          <a:endParaRPr lang="en-IN" sz="1900" dirty="0"/>
        </a:p>
      </dgm:t>
    </dgm:pt>
    <dgm:pt modelId="{70894CA5-2FF4-43F4-8B2B-FB38ABBF6F66}" type="parTrans" cxnId="{E054D68C-9B28-4A07-A12F-9BEFCCBBE80D}">
      <dgm:prSet/>
      <dgm:spPr/>
      <dgm:t>
        <a:bodyPr/>
        <a:lstStyle/>
        <a:p>
          <a:endParaRPr lang="en-IN"/>
        </a:p>
      </dgm:t>
    </dgm:pt>
    <dgm:pt modelId="{F52625E1-76AE-4B85-AF5C-C0B8CDC7B5DC}" type="sibTrans" cxnId="{E054D68C-9B28-4A07-A12F-9BEFCCBBE80D}">
      <dgm:prSet/>
      <dgm:spPr/>
      <dgm:t>
        <a:bodyPr/>
        <a:lstStyle/>
        <a:p>
          <a:endParaRPr lang="en-IN"/>
        </a:p>
      </dgm:t>
    </dgm:pt>
    <dgm:pt modelId="{5E3A7E69-68DA-4643-96C7-BBB1AE226143}" type="pres">
      <dgm:prSet presAssocID="{2AD95924-4CEB-43C1-8F11-BF9EFE665748}" presName="Name0" presStyleCnt="0">
        <dgm:presLayoutVars>
          <dgm:chMax val="7"/>
          <dgm:dir/>
          <dgm:animLvl val="lvl"/>
          <dgm:resizeHandles val="exact"/>
        </dgm:presLayoutVars>
      </dgm:prSet>
      <dgm:spPr/>
    </dgm:pt>
    <dgm:pt modelId="{56D2F122-560C-406C-A3ED-AE581B645BA3}" type="pres">
      <dgm:prSet presAssocID="{D8F5328A-94F2-494E-9BEF-90CC4CC16606}" presName="circle1" presStyleLbl="node1" presStyleIdx="0" presStyleCnt="1"/>
      <dgm:spPr/>
    </dgm:pt>
    <dgm:pt modelId="{D6BCEDF2-76AB-46A2-9239-1AA793744EC8}" type="pres">
      <dgm:prSet presAssocID="{D8F5328A-94F2-494E-9BEF-90CC4CC16606}" presName="space" presStyleCnt="0"/>
      <dgm:spPr/>
    </dgm:pt>
    <dgm:pt modelId="{C9E26A94-79A2-418B-A9A2-29409A6118E9}" type="pres">
      <dgm:prSet presAssocID="{D8F5328A-94F2-494E-9BEF-90CC4CC16606}" presName="rect1" presStyleLbl="alignAcc1" presStyleIdx="0" presStyleCnt="1"/>
      <dgm:spPr/>
    </dgm:pt>
    <dgm:pt modelId="{4EFA02D1-CE13-49BA-94DF-62DD4B503A16}" type="pres">
      <dgm:prSet presAssocID="{D8F5328A-94F2-494E-9BEF-90CC4CC16606}" presName="rect1ParTxNoCh" presStyleLbl="alignAcc1" presStyleIdx="0" presStyleCnt="1">
        <dgm:presLayoutVars>
          <dgm:chMax val="1"/>
          <dgm:bulletEnabled val="1"/>
        </dgm:presLayoutVars>
      </dgm:prSet>
      <dgm:spPr/>
    </dgm:pt>
  </dgm:ptLst>
  <dgm:cxnLst>
    <dgm:cxn modelId="{54C8A61D-13AD-42E1-801B-53E7D17A25F6}" type="presOf" srcId="{D8F5328A-94F2-494E-9BEF-90CC4CC16606}" destId="{C9E26A94-79A2-418B-A9A2-29409A6118E9}" srcOrd="0" destOrd="0" presId="urn:microsoft.com/office/officeart/2005/8/layout/target3"/>
    <dgm:cxn modelId="{E054D68C-9B28-4A07-A12F-9BEFCCBBE80D}" srcId="{2AD95924-4CEB-43C1-8F11-BF9EFE665748}" destId="{D8F5328A-94F2-494E-9BEF-90CC4CC16606}" srcOrd="0" destOrd="0" parTransId="{70894CA5-2FF4-43F4-8B2B-FB38ABBF6F66}" sibTransId="{F52625E1-76AE-4B85-AF5C-C0B8CDC7B5DC}"/>
    <dgm:cxn modelId="{15872AC2-4FAE-4722-92B1-5E4481EF7EFF}" type="presOf" srcId="{2AD95924-4CEB-43C1-8F11-BF9EFE665748}" destId="{5E3A7E69-68DA-4643-96C7-BBB1AE226143}" srcOrd="0" destOrd="0" presId="urn:microsoft.com/office/officeart/2005/8/layout/target3"/>
    <dgm:cxn modelId="{71841FE9-F594-4ED6-BA21-B7F6C54593FF}" type="presOf" srcId="{D8F5328A-94F2-494E-9BEF-90CC4CC16606}" destId="{4EFA02D1-CE13-49BA-94DF-62DD4B503A16}" srcOrd="1" destOrd="0" presId="urn:microsoft.com/office/officeart/2005/8/layout/target3"/>
    <dgm:cxn modelId="{CFF9330B-CFFC-4444-BDD8-A0AF382D0094}" type="presParOf" srcId="{5E3A7E69-68DA-4643-96C7-BBB1AE226143}" destId="{56D2F122-560C-406C-A3ED-AE581B645BA3}" srcOrd="0" destOrd="0" presId="urn:microsoft.com/office/officeart/2005/8/layout/target3"/>
    <dgm:cxn modelId="{64CF28D1-4A46-4D19-A5F8-8713FAA92192}" type="presParOf" srcId="{5E3A7E69-68DA-4643-96C7-BBB1AE226143}" destId="{D6BCEDF2-76AB-46A2-9239-1AA793744EC8}" srcOrd="1" destOrd="0" presId="urn:microsoft.com/office/officeart/2005/8/layout/target3"/>
    <dgm:cxn modelId="{5DACE805-ECAD-4AFE-8B44-04784A08FB83}" type="presParOf" srcId="{5E3A7E69-68DA-4643-96C7-BBB1AE226143}" destId="{C9E26A94-79A2-418B-A9A2-29409A6118E9}" srcOrd="2" destOrd="0" presId="urn:microsoft.com/office/officeart/2005/8/layout/target3"/>
    <dgm:cxn modelId="{97A20619-0A67-4F93-A2BC-1E2547156184}" type="presParOf" srcId="{5E3A7E69-68DA-4643-96C7-BBB1AE226143}" destId="{4EFA02D1-CE13-49BA-94DF-62DD4B503A16}"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9B02FC1-38E0-4E6D-82CF-DDAFD10947FF}"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B920BA53-BB35-4598-BAE3-55E4023E8C05}">
      <dgm:prSet custT="1"/>
      <dgm:spPr/>
      <dgm:t>
        <a:bodyPr/>
        <a:lstStyle/>
        <a:p>
          <a:r>
            <a:rPr lang="en-US" sz="1400" b="0" i="0" dirty="0"/>
            <a:t>Business intelligence is a collaborative activity. It's important to establish standardized datasets that can be the 'one source of truth</a:t>
          </a:r>
          <a:r>
            <a:rPr lang="en-US" sz="1100" b="0" i="0" dirty="0"/>
            <a:t>’.</a:t>
          </a:r>
          <a:endParaRPr lang="en-IN" sz="1100" dirty="0"/>
        </a:p>
      </dgm:t>
    </dgm:pt>
    <dgm:pt modelId="{35E769A7-F0DE-4BBF-949A-0F67C51C6DD3}" type="parTrans" cxnId="{493AB7C2-251F-43BC-8752-65FCCB6A0648}">
      <dgm:prSet/>
      <dgm:spPr/>
      <dgm:t>
        <a:bodyPr/>
        <a:lstStyle/>
        <a:p>
          <a:endParaRPr lang="en-IN"/>
        </a:p>
      </dgm:t>
    </dgm:pt>
    <dgm:pt modelId="{C4123714-22F4-4599-96B0-206E3EB97E21}" type="sibTrans" cxnId="{493AB7C2-251F-43BC-8752-65FCCB6A0648}">
      <dgm:prSet/>
      <dgm:spPr/>
      <dgm:t>
        <a:bodyPr/>
        <a:lstStyle/>
        <a:p>
          <a:endParaRPr lang="en-IN"/>
        </a:p>
      </dgm:t>
    </dgm:pt>
    <dgm:pt modelId="{6DAD810D-2710-4CD5-83DE-19468BB1CD68}">
      <dgm:prSet/>
      <dgm:spPr/>
      <dgm:t>
        <a:bodyPr/>
        <a:lstStyle/>
        <a:p>
          <a:r>
            <a:rPr lang="en-US" b="0" i="0"/>
            <a:t>When expert data modelers in your organization create and share optimized datasets, report creators can start with those datasets to build accurate reports.</a:t>
          </a:r>
          <a:endParaRPr lang="en-IN"/>
        </a:p>
      </dgm:t>
    </dgm:pt>
    <dgm:pt modelId="{F8DD2C5E-4E28-4FD9-B143-1131AD342432}" type="parTrans" cxnId="{C18514A2-48BC-4B19-90B2-8FA1CC3D8C75}">
      <dgm:prSet/>
      <dgm:spPr/>
      <dgm:t>
        <a:bodyPr/>
        <a:lstStyle/>
        <a:p>
          <a:endParaRPr lang="en-IN"/>
        </a:p>
      </dgm:t>
    </dgm:pt>
    <dgm:pt modelId="{1C391335-6AC1-44A5-A39E-7C44789CB8E9}" type="sibTrans" cxnId="{C18514A2-48BC-4B19-90B2-8FA1CC3D8C75}">
      <dgm:prSet/>
      <dgm:spPr/>
      <dgm:t>
        <a:bodyPr/>
        <a:lstStyle/>
        <a:p>
          <a:endParaRPr lang="en-IN"/>
        </a:p>
      </dgm:t>
    </dgm:pt>
    <dgm:pt modelId="{16B41CA6-1C64-488E-A2EE-08845621E33E}">
      <dgm:prSet/>
      <dgm:spPr/>
      <dgm:t>
        <a:bodyPr/>
        <a:lstStyle/>
        <a:p>
          <a:r>
            <a:rPr lang="en-US" b="0" i="0"/>
            <a:t>To consume these shared datasets just choose </a:t>
          </a:r>
          <a:r>
            <a:rPr lang="en-US" b="1" i="0"/>
            <a:t>Power BI datasets</a:t>
          </a:r>
          <a:r>
            <a:rPr lang="en-US" b="0" i="0"/>
            <a:t> when creating your Power BI report.</a:t>
          </a:r>
          <a:endParaRPr lang="en-IN"/>
        </a:p>
      </dgm:t>
    </dgm:pt>
    <dgm:pt modelId="{6E7FAE95-25CD-431D-A2D3-B8A167BF116D}" type="parTrans" cxnId="{42E0AA5B-EF59-403B-9BC2-411B7439348F}">
      <dgm:prSet/>
      <dgm:spPr/>
      <dgm:t>
        <a:bodyPr/>
        <a:lstStyle/>
        <a:p>
          <a:endParaRPr lang="en-IN"/>
        </a:p>
      </dgm:t>
    </dgm:pt>
    <dgm:pt modelId="{2A54E2BE-25BA-47C6-9281-4A9BFA6E40B1}" type="sibTrans" cxnId="{42E0AA5B-EF59-403B-9BC2-411B7439348F}">
      <dgm:prSet/>
      <dgm:spPr/>
      <dgm:t>
        <a:bodyPr/>
        <a:lstStyle/>
        <a:p>
          <a:endParaRPr lang="en-IN"/>
        </a:p>
      </dgm:t>
    </dgm:pt>
    <dgm:pt modelId="{2C26DBFF-A380-42B1-BC30-6AE60FBA03D2}" type="pres">
      <dgm:prSet presAssocID="{D9B02FC1-38E0-4E6D-82CF-DDAFD10947FF}" presName="cycle" presStyleCnt="0">
        <dgm:presLayoutVars>
          <dgm:dir/>
          <dgm:resizeHandles val="exact"/>
        </dgm:presLayoutVars>
      </dgm:prSet>
      <dgm:spPr/>
    </dgm:pt>
    <dgm:pt modelId="{C1FE3B6C-E8ED-4D27-A2BB-2FC43A725D03}" type="pres">
      <dgm:prSet presAssocID="{B920BA53-BB35-4598-BAE3-55E4023E8C05}" presName="node" presStyleLbl="node1" presStyleIdx="0" presStyleCnt="3" custScaleY="129524">
        <dgm:presLayoutVars>
          <dgm:bulletEnabled val="1"/>
        </dgm:presLayoutVars>
      </dgm:prSet>
      <dgm:spPr/>
    </dgm:pt>
    <dgm:pt modelId="{C03097A0-E3DC-4F98-A7F6-78100F616F37}" type="pres">
      <dgm:prSet presAssocID="{C4123714-22F4-4599-96B0-206E3EB97E21}" presName="sibTrans" presStyleLbl="sibTrans2D1" presStyleIdx="0" presStyleCnt="3"/>
      <dgm:spPr/>
    </dgm:pt>
    <dgm:pt modelId="{7E3852F0-A6C2-4B7D-A219-27DFDB7BF374}" type="pres">
      <dgm:prSet presAssocID="{C4123714-22F4-4599-96B0-206E3EB97E21}" presName="connectorText" presStyleLbl="sibTrans2D1" presStyleIdx="0" presStyleCnt="3"/>
      <dgm:spPr/>
    </dgm:pt>
    <dgm:pt modelId="{86EA89F7-D1FE-4E89-B48E-DE9AC1B4395D}" type="pres">
      <dgm:prSet presAssocID="{6DAD810D-2710-4CD5-83DE-19468BB1CD68}" presName="node" presStyleLbl="node1" presStyleIdx="1" presStyleCnt="3" custScaleY="132761">
        <dgm:presLayoutVars>
          <dgm:bulletEnabled val="1"/>
        </dgm:presLayoutVars>
      </dgm:prSet>
      <dgm:spPr/>
    </dgm:pt>
    <dgm:pt modelId="{3EE01773-886A-4C0B-8BE6-EED7D158543B}" type="pres">
      <dgm:prSet presAssocID="{1C391335-6AC1-44A5-A39E-7C44789CB8E9}" presName="sibTrans" presStyleLbl="sibTrans2D1" presStyleIdx="1" presStyleCnt="3"/>
      <dgm:spPr/>
    </dgm:pt>
    <dgm:pt modelId="{C461D5B0-844A-4C55-B8F8-1F6D314F8BA3}" type="pres">
      <dgm:prSet presAssocID="{1C391335-6AC1-44A5-A39E-7C44789CB8E9}" presName="connectorText" presStyleLbl="sibTrans2D1" presStyleIdx="1" presStyleCnt="3"/>
      <dgm:spPr/>
    </dgm:pt>
    <dgm:pt modelId="{FFF3AA2A-46D9-4557-A49C-24A53800D9D9}" type="pres">
      <dgm:prSet presAssocID="{16B41CA6-1C64-488E-A2EE-08845621E33E}" presName="node" presStyleLbl="node1" presStyleIdx="2" presStyleCnt="3" custScaleY="120837">
        <dgm:presLayoutVars>
          <dgm:bulletEnabled val="1"/>
        </dgm:presLayoutVars>
      </dgm:prSet>
      <dgm:spPr/>
    </dgm:pt>
    <dgm:pt modelId="{0B1D9C5C-4F7D-41B6-9CD8-D09A59565160}" type="pres">
      <dgm:prSet presAssocID="{2A54E2BE-25BA-47C6-9281-4A9BFA6E40B1}" presName="sibTrans" presStyleLbl="sibTrans2D1" presStyleIdx="2" presStyleCnt="3"/>
      <dgm:spPr/>
    </dgm:pt>
    <dgm:pt modelId="{B5F563A0-CCED-4EA8-A522-DC59BD41DBA6}" type="pres">
      <dgm:prSet presAssocID="{2A54E2BE-25BA-47C6-9281-4A9BFA6E40B1}" presName="connectorText" presStyleLbl="sibTrans2D1" presStyleIdx="2" presStyleCnt="3"/>
      <dgm:spPr/>
    </dgm:pt>
  </dgm:ptLst>
  <dgm:cxnLst>
    <dgm:cxn modelId="{80E4FA03-3545-4FA8-BE1A-D4011532298A}" type="presOf" srcId="{16B41CA6-1C64-488E-A2EE-08845621E33E}" destId="{FFF3AA2A-46D9-4557-A49C-24A53800D9D9}" srcOrd="0" destOrd="0" presId="urn:microsoft.com/office/officeart/2005/8/layout/cycle2"/>
    <dgm:cxn modelId="{114D2D0B-26A5-4E39-94DD-61659AE8D750}" type="presOf" srcId="{2A54E2BE-25BA-47C6-9281-4A9BFA6E40B1}" destId="{B5F563A0-CCED-4EA8-A522-DC59BD41DBA6}" srcOrd="1" destOrd="0" presId="urn:microsoft.com/office/officeart/2005/8/layout/cycle2"/>
    <dgm:cxn modelId="{21A2751D-053D-447E-9741-2026E8D98FB6}" type="presOf" srcId="{B920BA53-BB35-4598-BAE3-55E4023E8C05}" destId="{C1FE3B6C-E8ED-4D27-A2BB-2FC43A725D03}" srcOrd="0" destOrd="0" presId="urn:microsoft.com/office/officeart/2005/8/layout/cycle2"/>
    <dgm:cxn modelId="{F476F422-D0B5-407E-B4B2-7F66768EB5EB}" type="presOf" srcId="{6DAD810D-2710-4CD5-83DE-19468BB1CD68}" destId="{86EA89F7-D1FE-4E89-B48E-DE9AC1B4395D}" srcOrd="0" destOrd="0" presId="urn:microsoft.com/office/officeart/2005/8/layout/cycle2"/>
    <dgm:cxn modelId="{42E0AA5B-EF59-403B-9BC2-411B7439348F}" srcId="{D9B02FC1-38E0-4E6D-82CF-DDAFD10947FF}" destId="{16B41CA6-1C64-488E-A2EE-08845621E33E}" srcOrd="2" destOrd="0" parTransId="{6E7FAE95-25CD-431D-A2D3-B8A167BF116D}" sibTransId="{2A54E2BE-25BA-47C6-9281-4A9BFA6E40B1}"/>
    <dgm:cxn modelId="{96CDAE67-CDCE-4C35-9784-CA93604C9952}" type="presOf" srcId="{1C391335-6AC1-44A5-A39E-7C44789CB8E9}" destId="{C461D5B0-844A-4C55-B8F8-1F6D314F8BA3}" srcOrd="1" destOrd="0" presId="urn:microsoft.com/office/officeart/2005/8/layout/cycle2"/>
    <dgm:cxn modelId="{D61ADB57-7828-4D5A-B9D0-657D9059A2AC}" type="presOf" srcId="{2A54E2BE-25BA-47C6-9281-4A9BFA6E40B1}" destId="{0B1D9C5C-4F7D-41B6-9CD8-D09A59565160}" srcOrd="0" destOrd="0" presId="urn:microsoft.com/office/officeart/2005/8/layout/cycle2"/>
    <dgm:cxn modelId="{938FB185-4961-42B7-A8D6-EBDBC45E3BB8}" type="presOf" srcId="{1C391335-6AC1-44A5-A39E-7C44789CB8E9}" destId="{3EE01773-886A-4C0B-8BE6-EED7D158543B}" srcOrd="0" destOrd="0" presId="urn:microsoft.com/office/officeart/2005/8/layout/cycle2"/>
    <dgm:cxn modelId="{23AC6292-46C1-48DA-A74F-DED7182F4832}" type="presOf" srcId="{C4123714-22F4-4599-96B0-206E3EB97E21}" destId="{C03097A0-E3DC-4F98-A7F6-78100F616F37}" srcOrd="0" destOrd="0" presId="urn:microsoft.com/office/officeart/2005/8/layout/cycle2"/>
    <dgm:cxn modelId="{C18514A2-48BC-4B19-90B2-8FA1CC3D8C75}" srcId="{D9B02FC1-38E0-4E6D-82CF-DDAFD10947FF}" destId="{6DAD810D-2710-4CD5-83DE-19468BB1CD68}" srcOrd="1" destOrd="0" parTransId="{F8DD2C5E-4E28-4FD9-B143-1131AD342432}" sibTransId="{1C391335-6AC1-44A5-A39E-7C44789CB8E9}"/>
    <dgm:cxn modelId="{493AB7C2-251F-43BC-8752-65FCCB6A0648}" srcId="{D9B02FC1-38E0-4E6D-82CF-DDAFD10947FF}" destId="{B920BA53-BB35-4598-BAE3-55E4023E8C05}" srcOrd="0" destOrd="0" parTransId="{35E769A7-F0DE-4BBF-949A-0F67C51C6DD3}" sibTransId="{C4123714-22F4-4599-96B0-206E3EB97E21}"/>
    <dgm:cxn modelId="{8AA67FD4-6827-4512-9FC1-40C7BE419C28}" type="presOf" srcId="{C4123714-22F4-4599-96B0-206E3EB97E21}" destId="{7E3852F0-A6C2-4B7D-A219-27DFDB7BF374}" srcOrd="1" destOrd="0" presId="urn:microsoft.com/office/officeart/2005/8/layout/cycle2"/>
    <dgm:cxn modelId="{8B2E4BE0-7B56-47FB-8D82-59C5542CA467}" type="presOf" srcId="{D9B02FC1-38E0-4E6D-82CF-DDAFD10947FF}" destId="{2C26DBFF-A380-42B1-BC30-6AE60FBA03D2}" srcOrd="0" destOrd="0" presId="urn:microsoft.com/office/officeart/2005/8/layout/cycle2"/>
    <dgm:cxn modelId="{9DBFFE80-D23C-46A0-8A25-9D56DFAD2042}" type="presParOf" srcId="{2C26DBFF-A380-42B1-BC30-6AE60FBA03D2}" destId="{C1FE3B6C-E8ED-4D27-A2BB-2FC43A725D03}" srcOrd="0" destOrd="0" presId="urn:microsoft.com/office/officeart/2005/8/layout/cycle2"/>
    <dgm:cxn modelId="{27C620F4-5EA4-457E-BAA9-CAD4478F5582}" type="presParOf" srcId="{2C26DBFF-A380-42B1-BC30-6AE60FBA03D2}" destId="{C03097A0-E3DC-4F98-A7F6-78100F616F37}" srcOrd="1" destOrd="0" presId="urn:microsoft.com/office/officeart/2005/8/layout/cycle2"/>
    <dgm:cxn modelId="{0C1ADF7E-B204-4466-BA00-D5728C2E1BF7}" type="presParOf" srcId="{C03097A0-E3DC-4F98-A7F6-78100F616F37}" destId="{7E3852F0-A6C2-4B7D-A219-27DFDB7BF374}" srcOrd="0" destOrd="0" presId="urn:microsoft.com/office/officeart/2005/8/layout/cycle2"/>
    <dgm:cxn modelId="{606A04C1-2AF5-4A41-BD47-731A06721132}" type="presParOf" srcId="{2C26DBFF-A380-42B1-BC30-6AE60FBA03D2}" destId="{86EA89F7-D1FE-4E89-B48E-DE9AC1B4395D}" srcOrd="2" destOrd="0" presId="urn:microsoft.com/office/officeart/2005/8/layout/cycle2"/>
    <dgm:cxn modelId="{AB75B076-4F8A-4F34-8651-75B36C906EC3}" type="presParOf" srcId="{2C26DBFF-A380-42B1-BC30-6AE60FBA03D2}" destId="{3EE01773-886A-4C0B-8BE6-EED7D158543B}" srcOrd="3" destOrd="0" presId="urn:microsoft.com/office/officeart/2005/8/layout/cycle2"/>
    <dgm:cxn modelId="{72499A6F-E08A-42B7-986C-D19491477EB5}" type="presParOf" srcId="{3EE01773-886A-4C0B-8BE6-EED7D158543B}" destId="{C461D5B0-844A-4C55-B8F8-1F6D314F8BA3}" srcOrd="0" destOrd="0" presId="urn:microsoft.com/office/officeart/2005/8/layout/cycle2"/>
    <dgm:cxn modelId="{4E1D77C2-2D7D-4A36-B82F-29CB511724C6}" type="presParOf" srcId="{2C26DBFF-A380-42B1-BC30-6AE60FBA03D2}" destId="{FFF3AA2A-46D9-4557-A49C-24A53800D9D9}" srcOrd="4" destOrd="0" presId="urn:microsoft.com/office/officeart/2005/8/layout/cycle2"/>
    <dgm:cxn modelId="{FB4BB8A8-A60E-47F8-A733-772582E84822}" type="presParOf" srcId="{2C26DBFF-A380-42B1-BC30-6AE60FBA03D2}" destId="{0B1D9C5C-4F7D-41B6-9CD8-D09A59565160}" srcOrd="5" destOrd="0" presId="urn:microsoft.com/office/officeart/2005/8/layout/cycle2"/>
    <dgm:cxn modelId="{BB133ECB-B08C-471C-AA4C-9715B4A00CC0}" type="presParOf" srcId="{0B1D9C5C-4F7D-41B6-9CD8-D09A59565160}" destId="{B5F563A0-CCED-4EA8-A522-DC59BD41DBA6}"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CD1285-AEE6-4A42-9E87-61B76610F35A}"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D7FF0260-84BE-4855-9B9F-6EFA65657574}">
      <dgm:prSet/>
      <dgm:spPr/>
      <dgm:t>
        <a:bodyPr/>
        <a:lstStyle/>
        <a:p>
          <a:r>
            <a:rPr lang="en-US" b="0" i="0"/>
            <a:t>Microsoft Power BI is a collection of software services, apps, and connectors that work together to turn your unrelated sources of data into coherent, visually immersive, and interactive insights.</a:t>
          </a:r>
          <a:endParaRPr lang="en-US"/>
        </a:p>
      </dgm:t>
    </dgm:pt>
    <dgm:pt modelId="{A2516A0B-A210-40E4-9407-C79B32828986}" type="parTrans" cxnId="{E6374A01-9DD0-406D-9965-59D6E6D71EC8}">
      <dgm:prSet/>
      <dgm:spPr/>
      <dgm:t>
        <a:bodyPr/>
        <a:lstStyle/>
        <a:p>
          <a:endParaRPr lang="en-IN"/>
        </a:p>
      </dgm:t>
    </dgm:pt>
    <dgm:pt modelId="{6838E18C-034B-4E78-AF7D-E2A30DEC197D}" type="sibTrans" cxnId="{E6374A01-9DD0-406D-9965-59D6E6D71EC8}">
      <dgm:prSet/>
      <dgm:spPr/>
      <dgm:t>
        <a:bodyPr/>
        <a:lstStyle/>
        <a:p>
          <a:endParaRPr lang="en-IN"/>
        </a:p>
      </dgm:t>
    </dgm:pt>
    <dgm:pt modelId="{72036788-E33E-4D04-A502-9F1D4CF45C76}" type="pres">
      <dgm:prSet presAssocID="{CFCD1285-AEE6-4A42-9E87-61B76610F35A}" presName="compositeShape" presStyleCnt="0">
        <dgm:presLayoutVars>
          <dgm:dir/>
          <dgm:resizeHandles/>
        </dgm:presLayoutVars>
      </dgm:prSet>
      <dgm:spPr/>
    </dgm:pt>
    <dgm:pt modelId="{FAB8250E-1F44-49F2-9519-ADE13E9A7EEB}" type="pres">
      <dgm:prSet presAssocID="{CFCD1285-AEE6-4A42-9E87-61B76610F35A}" presName="pyramid" presStyleLbl="node1" presStyleIdx="0" presStyleCnt="1"/>
      <dgm:spPr/>
    </dgm:pt>
    <dgm:pt modelId="{AF7E1400-B452-42C5-84D3-033757FB3287}" type="pres">
      <dgm:prSet presAssocID="{CFCD1285-AEE6-4A42-9E87-61B76610F35A}" presName="theList" presStyleCnt="0"/>
      <dgm:spPr/>
    </dgm:pt>
    <dgm:pt modelId="{88A650ED-11FE-4144-A2E1-85909AFBBE89}" type="pres">
      <dgm:prSet presAssocID="{D7FF0260-84BE-4855-9B9F-6EFA65657574}" presName="aNode" presStyleLbl="fgAcc1" presStyleIdx="0" presStyleCnt="1">
        <dgm:presLayoutVars>
          <dgm:bulletEnabled val="1"/>
        </dgm:presLayoutVars>
      </dgm:prSet>
      <dgm:spPr/>
    </dgm:pt>
    <dgm:pt modelId="{4D9BE54D-5C4E-4D24-835F-3D442295C499}" type="pres">
      <dgm:prSet presAssocID="{D7FF0260-84BE-4855-9B9F-6EFA65657574}" presName="aSpace" presStyleCnt="0"/>
      <dgm:spPr/>
    </dgm:pt>
  </dgm:ptLst>
  <dgm:cxnLst>
    <dgm:cxn modelId="{E6374A01-9DD0-406D-9965-59D6E6D71EC8}" srcId="{CFCD1285-AEE6-4A42-9E87-61B76610F35A}" destId="{D7FF0260-84BE-4855-9B9F-6EFA65657574}" srcOrd="0" destOrd="0" parTransId="{A2516A0B-A210-40E4-9407-C79B32828986}" sibTransId="{6838E18C-034B-4E78-AF7D-E2A30DEC197D}"/>
    <dgm:cxn modelId="{114E5C06-A8A7-468E-AC04-9329F75C8993}" type="presOf" srcId="{CFCD1285-AEE6-4A42-9E87-61B76610F35A}" destId="{72036788-E33E-4D04-A502-9F1D4CF45C76}" srcOrd="0" destOrd="0" presId="urn:microsoft.com/office/officeart/2005/8/layout/pyramid2"/>
    <dgm:cxn modelId="{E04589B2-B33E-449A-8DDE-6918298693D5}" type="presOf" srcId="{D7FF0260-84BE-4855-9B9F-6EFA65657574}" destId="{88A650ED-11FE-4144-A2E1-85909AFBBE89}" srcOrd="0" destOrd="0" presId="urn:microsoft.com/office/officeart/2005/8/layout/pyramid2"/>
    <dgm:cxn modelId="{8BAA8F08-9293-4FA1-B65E-0ED9493CE3A3}" type="presParOf" srcId="{72036788-E33E-4D04-A502-9F1D4CF45C76}" destId="{FAB8250E-1F44-49F2-9519-ADE13E9A7EEB}" srcOrd="0" destOrd="0" presId="urn:microsoft.com/office/officeart/2005/8/layout/pyramid2"/>
    <dgm:cxn modelId="{349D92A2-DA55-4CF8-99AD-050CF660A3FC}" type="presParOf" srcId="{72036788-E33E-4D04-A502-9F1D4CF45C76}" destId="{AF7E1400-B452-42C5-84D3-033757FB3287}" srcOrd="1" destOrd="0" presId="urn:microsoft.com/office/officeart/2005/8/layout/pyramid2"/>
    <dgm:cxn modelId="{C58BB390-ACB4-438B-B4F0-3D7B4C2445BB}" type="presParOf" srcId="{AF7E1400-B452-42C5-84D3-033757FB3287}" destId="{88A650ED-11FE-4144-A2E1-85909AFBBE89}" srcOrd="0" destOrd="0" presId="urn:microsoft.com/office/officeart/2005/8/layout/pyramid2"/>
    <dgm:cxn modelId="{548A9172-3410-4A55-B1E1-18AB41523AE3}" type="presParOf" srcId="{AF7E1400-B452-42C5-84D3-033757FB3287}" destId="{4D9BE54D-5C4E-4D24-835F-3D442295C499}" srcOrd="1"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1CF673-DFB9-4388-A087-92A2CBCA42A4}"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D5670463-2F84-4645-AD28-5662F897A105}">
      <dgm:prSet/>
      <dgm:spPr/>
      <dgm:t>
        <a:bodyPr/>
        <a:lstStyle/>
        <a:p>
          <a:r>
            <a:rPr lang="en-US" b="1" i="0"/>
            <a:t>What is Power BI?</a:t>
          </a:r>
          <a:br>
            <a:rPr lang="en-US" b="1" i="0"/>
          </a:br>
          <a:endParaRPr lang="en-IN"/>
        </a:p>
      </dgm:t>
    </dgm:pt>
    <dgm:pt modelId="{520C71E2-97AC-4115-9915-9DE1E8BA956E}" type="parTrans" cxnId="{2EF1DBE6-9070-460B-BC88-3F601A0A60DD}">
      <dgm:prSet/>
      <dgm:spPr/>
      <dgm:t>
        <a:bodyPr/>
        <a:lstStyle/>
        <a:p>
          <a:endParaRPr lang="en-IN"/>
        </a:p>
      </dgm:t>
    </dgm:pt>
    <dgm:pt modelId="{0CA77F8D-08B5-4CBA-8D3A-85F9054E7144}" type="sibTrans" cxnId="{2EF1DBE6-9070-460B-BC88-3F601A0A60DD}">
      <dgm:prSet/>
      <dgm:spPr/>
      <dgm:t>
        <a:bodyPr/>
        <a:lstStyle/>
        <a:p>
          <a:endParaRPr lang="en-IN"/>
        </a:p>
      </dgm:t>
    </dgm:pt>
    <dgm:pt modelId="{AC8E468F-F58F-4F0B-87B9-BE15DF258A28}" type="pres">
      <dgm:prSet presAssocID="{1E1CF673-DFB9-4388-A087-92A2CBCA42A4}" presName="Name0" presStyleCnt="0">
        <dgm:presLayoutVars>
          <dgm:dir/>
          <dgm:animLvl val="lvl"/>
          <dgm:resizeHandles val="exact"/>
        </dgm:presLayoutVars>
      </dgm:prSet>
      <dgm:spPr/>
    </dgm:pt>
    <dgm:pt modelId="{D0CE7740-6DA5-4339-B314-88147895733C}" type="pres">
      <dgm:prSet presAssocID="{D5670463-2F84-4645-AD28-5662F897A105}" presName="linNode" presStyleCnt="0"/>
      <dgm:spPr/>
    </dgm:pt>
    <dgm:pt modelId="{3905F455-F96F-4B9B-9AEE-1F6344E7A2A4}" type="pres">
      <dgm:prSet presAssocID="{D5670463-2F84-4645-AD28-5662F897A105}" presName="parentText" presStyleLbl="node1" presStyleIdx="0" presStyleCnt="1">
        <dgm:presLayoutVars>
          <dgm:chMax val="1"/>
          <dgm:bulletEnabled val="1"/>
        </dgm:presLayoutVars>
      </dgm:prSet>
      <dgm:spPr/>
    </dgm:pt>
  </dgm:ptLst>
  <dgm:cxnLst>
    <dgm:cxn modelId="{1BF1EA8B-D8A1-4711-B688-4CD08D57F8B7}" type="presOf" srcId="{1E1CF673-DFB9-4388-A087-92A2CBCA42A4}" destId="{AC8E468F-F58F-4F0B-87B9-BE15DF258A28}" srcOrd="0" destOrd="0" presId="urn:microsoft.com/office/officeart/2005/8/layout/vList5"/>
    <dgm:cxn modelId="{2EF1DBE6-9070-460B-BC88-3F601A0A60DD}" srcId="{1E1CF673-DFB9-4388-A087-92A2CBCA42A4}" destId="{D5670463-2F84-4645-AD28-5662F897A105}" srcOrd="0" destOrd="0" parTransId="{520C71E2-97AC-4115-9915-9DE1E8BA956E}" sibTransId="{0CA77F8D-08B5-4CBA-8D3A-85F9054E7144}"/>
    <dgm:cxn modelId="{4032F2F6-64D5-4B13-B584-48ACC9146BBE}" type="presOf" srcId="{D5670463-2F84-4645-AD28-5662F897A105}" destId="{3905F455-F96F-4B9B-9AEE-1F6344E7A2A4}" srcOrd="0" destOrd="0" presId="urn:microsoft.com/office/officeart/2005/8/layout/vList5"/>
    <dgm:cxn modelId="{07D3F9FB-4ABE-4D6F-9A49-3ACF79112C21}" type="presParOf" srcId="{AC8E468F-F58F-4F0B-87B9-BE15DF258A28}" destId="{D0CE7740-6DA5-4339-B314-88147895733C}" srcOrd="0" destOrd="0" presId="urn:microsoft.com/office/officeart/2005/8/layout/vList5"/>
    <dgm:cxn modelId="{56288F08-34BC-46D1-9445-DFBD673146A7}" type="presParOf" srcId="{D0CE7740-6DA5-4339-B314-88147895733C}" destId="{3905F455-F96F-4B9B-9AEE-1F6344E7A2A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06DF4C-9416-4FD5-9609-0A1FAD3182F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1E64DADA-A132-4E79-9776-0EDA889CAD78}">
      <dgm:prSet/>
      <dgm:spPr/>
      <dgm:t>
        <a:bodyPr/>
        <a:lstStyle/>
        <a:p>
          <a:r>
            <a:rPr lang="en-US" b="0" i="0"/>
            <a:t>Power BI (Business Intelligence) comes into play.</a:t>
          </a:r>
          <a:endParaRPr lang="en-IN"/>
        </a:p>
      </dgm:t>
    </dgm:pt>
    <dgm:pt modelId="{F054B6E4-670A-42EF-801A-554789041D67}" type="parTrans" cxnId="{B4234775-67E0-42A4-863E-B748537C8CD2}">
      <dgm:prSet/>
      <dgm:spPr/>
      <dgm:t>
        <a:bodyPr/>
        <a:lstStyle/>
        <a:p>
          <a:endParaRPr lang="en-IN"/>
        </a:p>
      </dgm:t>
    </dgm:pt>
    <dgm:pt modelId="{0F0D667A-93ED-4079-8449-53230B7586FD}" type="sibTrans" cxnId="{B4234775-67E0-42A4-863E-B748537C8CD2}">
      <dgm:prSet/>
      <dgm:spPr/>
      <dgm:t>
        <a:bodyPr/>
        <a:lstStyle/>
        <a:p>
          <a:endParaRPr lang="en-IN"/>
        </a:p>
      </dgm:t>
    </dgm:pt>
    <dgm:pt modelId="{F2373F30-7C2C-459D-BFF3-3C3B32095EA0}">
      <dgm:prSet/>
      <dgm:spPr/>
      <dgm:t>
        <a:bodyPr/>
        <a:lstStyle/>
        <a:p>
          <a:r>
            <a:rPr lang="en-US" b="0" i="0" dirty="0"/>
            <a:t>Your data is a simple Microsoft Excel workbook, or a collection of cloud-based and on-premises hybrid data warehouses, Power BI lets you easily connect to your data sources, clean, and model your data without affecting the underlying source, visualize (or discover) what's important, and share that with anyone or everyone you want.</a:t>
          </a:r>
          <a:endParaRPr lang="en-IN" dirty="0"/>
        </a:p>
      </dgm:t>
    </dgm:pt>
    <dgm:pt modelId="{5FD4A787-120D-45E3-9FE8-CCFE2B6BBCC3}" type="parTrans" cxnId="{985EB9B4-99D0-4638-9A3A-2404441B8366}">
      <dgm:prSet/>
      <dgm:spPr/>
      <dgm:t>
        <a:bodyPr/>
        <a:lstStyle/>
        <a:p>
          <a:endParaRPr lang="en-IN"/>
        </a:p>
      </dgm:t>
    </dgm:pt>
    <dgm:pt modelId="{8C6255BB-0066-47AD-8185-D41B80010777}" type="sibTrans" cxnId="{985EB9B4-99D0-4638-9A3A-2404441B8366}">
      <dgm:prSet/>
      <dgm:spPr/>
      <dgm:t>
        <a:bodyPr/>
        <a:lstStyle/>
        <a:p>
          <a:endParaRPr lang="en-IN"/>
        </a:p>
      </dgm:t>
    </dgm:pt>
    <dgm:pt modelId="{AB336EE3-F717-480A-BC81-7B486CDECDA5}">
      <dgm:prSet/>
      <dgm:spPr/>
      <dgm:t>
        <a:bodyPr/>
        <a:lstStyle/>
        <a:p>
          <a:r>
            <a:rPr lang="en-US" b="0" i="0"/>
            <a:t>Power BI consists of a Microsoft Windows desktop application called Power BI Desktop, an online SaaS (Software as a Service) service called the Power BI service, and mobile Power BI apps that are available on phones and tablets.</a:t>
          </a:r>
          <a:endParaRPr lang="en-IN"/>
        </a:p>
      </dgm:t>
    </dgm:pt>
    <dgm:pt modelId="{C1408915-46DC-4643-A20E-72B25A1918BD}" type="parTrans" cxnId="{B103760E-EB71-420A-82B2-A942FA0964D3}">
      <dgm:prSet/>
      <dgm:spPr/>
      <dgm:t>
        <a:bodyPr/>
        <a:lstStyle/>
        <a:p>
          <a:endParaRPr lang="en-IN"/>
        </a:p>
      </dgm:t>
    </dgm:pt>
    <dgm:pt modelId="{559D1606-1478-4433-AFE9-22AEAE9A2343}" type="sibTrans" cxnId="{B103760E-EB71-420A-82B2-A942FA0964D3}">
      <dgm:prSet/>
      <dgm:spPr/>
      <dgm:t>
        <a:bodyPr/>
        <a:lstStyle/>
        <a:p>
          <a:endParaRPr lang="en-IN"/>
        </a:p>
      </dgm:t>
    </dgm:pt>
    <dgm:pt modelId="{A9F7228B-C26F-492A-A15E-07A1A8D103AE}" type="pres">
      <dgm:prSet presAssocID="{9F06DF4C-9416-4FD5-9609-0A1FAD3182F3}" presName="linearFlow" presStyleCnt="0">
        <dgm:presLayoutVars>
          <dgm:dir/>
          <dgm:resizeHandles val="exact"/>
        </dgm:presLayoutVars>
      </dgm:prSet>
      <dgm:spPr/>
    </dgm:pt>
    <dgm:pt modelId="{10512BD8-4918-4352-A0BE-EC491FBBD613}" type="pres">
      <dgm:prSet presAssocID="{1E64DADA-A132-4E79-9776-0EDA889CAD78}" presName="composite" presStyleCnt="0"/>
      <dgm:spPr/>
    </dgm:pt>
    <dgm:pt modelId="{F5603445-4E40-4EBE-8AD3-2294561E09DD}" type="pres">
      <dgm:prSet presAssocID="{1E64DADA-A132-4E79-9776-0EDA889CAD78}" presName="imgShp" presStyleLbl="fgImgPlace1" presStyleIdx="0" presStyleCnt="3" custScaleX="157019" custScaleY="174582"/>
      <dgm:spPr>
        <a:blipFill>
          <a:blip xmlns:r="http://schemas.openxmlformats.org/officeDocument/2006/relationships" r:embed="rId1"/>
          <a:srcRect/>
          <a:stretch>
            <a:fillRect/>
          </a:stretch>
        </a:blipFill>
      </dgm:spPr>
    </dgm:pt>
    <dgm:pt modelId="{52ACB0D0-86E9-4D4D-BC02-00C7F2E7669A}" type="pres">
      <dgm:prSet presAssocID="{1E64DADA-A132-4E79-9776-0EDA889CAD78}" presName="txShp" presStyleLbl="node1" presStyleIdx="0" presStyleCnt="3">
        <dgm:presLayoutVars>
          <dgm:bulletEnabled val="1"/>
        </dgm:presLayoutVars>
      </dgm:prSet>
      <dgm:spPr/>
    </dgm:pt>
    <dgm:pt modelId="{B5EE05F8-75BE-4214-A1C6-F2BBDCA6217D}" type="pres">
      <dgm:prSet presAssocID="{0F0D667A-93ED-4079-8449-53230B7586FD}" presName="spacing" presStyleCnt="0"/>
      <dgm:spPr/>
    </dgm:pt>
    <dgm:pt modelId="{DEA0562B-F094-41FF-8BDF-384E3D23F4F3}" type="pres">
      <dgm:prSet presAssocID="{F2373F30-7C2C-459D-BFF3-3C3B32095EA0}" presName="composite" presStyleCnt="0"/>
      <dgm:spPr/>
    </dgm:pt>
    <dgm:pt modelId="{9F786E65-DAB3-4DEA-BDEA-B213404B1F50}" type="pres">
      <dgm:prSet presAssocID="{F2373F30-7C2C-459D-BFF3-3C3B32095EA0}"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8000" r="-38000"/>
          </a:stretch>
        </a:blipFill>
      </dgm:spPr>
    </dgm:pt>
    <dgm:pt modelId="{CF9BF216-AFBF-4D9E-84C9-B9A033607894}" type="pres">
      <dgm:prSet presAssocID="{F2373F30-7C2C-459D-BFF3-3C3B32095EA0}" presName="txShp" presStyleLbl="node1" presStyleIdx="1" presStyleCnt="3" custScaleY="178947">
        <dgm:presLayoutVars>
          <dgm:bulletEnabled val="1"/>
        </dgm:presLayoutVars>
      </dgm:prSet>
      <dgm:spPr/>
    </dgm:pt>
    <dgm:pt modelId="{BC17F97F-B8D5-4E26-824D-05E2141CD808}" type="pres">
      <dgm:prSet presAssocID="{8C6255BB-0066-47AD-8185-D41B80010777}" presName="spacing" presStyleCnt="0"/>
      <dgm:spPr/>
    </dgm:pt>
    <dgm:pt modelId="{153DA9D0-D0BF-44C4-A1EF-36400FA140A2}" type="pres">
      <dgm:prSet presAssocID="{AB336EE3-F717-480A-BC81-7B486CDECDA5}" presName="composite" presStyleCnt="0"/>
      <dgm:spPr/>
    </dgm:pt>
    <dgm:pt modelId="{26819F95-E6D9-4AF6-AF08-4C0DE3FF6EE2}" type="pres">
      <dgm:prSet presAssocID="{AB336EE3-F717-480A-BC81-7B486CDECDA5}" presName="imgShp" presStyleLbl="fgImgPlace1" presStyleIdx="2" presStyleCnt="3"/>
      <dgm:spPr>
        <a:blipFill>
          <a:blip xmlns:r="http://schemas.openxmlformats.org/officeDocument/2006/relationships" r:embed="rId3"/>
          <a:srcRect/>
          <a:stretch>
            <a:fillRect l="-14000" r="-14000"/>
          </a:stretch>
        </a:blipFill>
      </dgm:spPr>
    </dgm:pt>
    <dgm:pt modelId="{9AD6171C-54AE-48D9-AB4C-A45B8C2B5622}" type="pres">
      <dgm:prSet presAssocID="{AB336EE3-F717-480A-BC81-7B486CDECDA5}" presName="txShp" presStyleLbl="node1" presStyleIdx="2" presStyleCnt="3" custScaleY="138076">
        <dgm:presLayoutVars>
          <dgm:bulletEnabled val="1"/>
        </dgm:presLayoutVars>
      </dgm:prSet>
      <dgm:spPr/>
    </dgm:pt>
  </dgm:ptLst>
  <dgm:cxnLst>
    <dgm:cxn modelId="{B103760E-EB71-420A-82B2-A942FA0964D3}" srcId="{9F06DF4C-9416-4FD5-9609-0A1FAD3182F3}" destId="{AB336EE3-F717-480A-BC81-7B486CDECDA5}" srcOrd="2" destOrd="0" parTransId="{C1408915-46DC-4643-A20E-72B25A1918BD}" sibTransId="{559D1606-1478-4433-AFE9-22AEAE9A2343}"/>
    <dgm:cxn modelId="{82F53519-B710-4D26-9771-D653DD4D504D}" type="presOf" srcId="{1E64DADA-A132-4E79-9776-0EDA889CAD78}" destId="{52ACB0D0-86E9-4D4D-BC02-00C7F2E7669A}" srcOrd="0" destOrd="0" presId="urn:microsoft.com/office/officeart/2005/8/layout/vList3"/>
    <dgm:cxn modelId="{B4234775-67E0-42A4-863E-B748537C8CD2}" srcId="{9F06DF4C-9416-4FD5-9609-0A1FAD3182F3}" destId="{1E64DADA-A132-4E79-9776-0EDA889CAD78}" srcOrd="0" destOrd="0" parTransId="{F054B6E4-670A-42EF-801A-554789041D67}" sibTransId="{0F0D667A-93ED-4079-8449-53230B7586FD}"/>
    <dgm:cxn modelId="{4B5DC07E-2933-4A86-9710-3FBB6D4A4C30}" type="presOf" srcId="{F2373F30-7C2C-459D-BFF3-3C3B32095EA0}" destId="{CF9BF216-AFBF-4D9E-84C9-B9A033607894}" srcOrd="0" destOrd="0" presId="urn:microsoft.com/office/officeart/2005/8/layout/vList3"/>
    <dgm:cxn modelId="{1EE7AD8D-B12B-4F75-AEFD-DDE3199E8C43}" type="presOf" srcId="{9F06DF4C-9416-4FD5-9609-0A1FAD3182F3}" destId="{A9F7228B-C26F-492A-A15E-07A1A8D103AE}" srcOrd="0" destOrd="0" presId="urn:microsoft.com/office/officeart/2005/8/layout/vList3"/>
    <dgm:cxn modelId="{985EB9B4-99D0-4638-9A3A-2404441B8366}" srcId="{9F06DF4C-9416-4FD5-9609-0A1FAD3182F3}" destId="{F2373F30-7C2C-459D-BFF3-3C3B32095EA0}" srcOrd="1" destOrd="0" parTransId="{5FD4A787-120D-45E3-9FE8-CCFE2B6BBCC3}" sibTransId="{8C6255BB-0066-47AD-8185-D41B80010777}"/>
    <dgm:cxn modelId="{3047F9FD-2D30-48B7-9B79-B0D363E7533A}" type="presOf" srcId="{AB336EE3-F717-480A-BC81-7B486CDECDA5}" destId="{9AD6171C-54AE-48D9-AB4C-A45B8C2B5622}" srcOrd="0" destOrd="0" presId="urn:microsoft.com/office/officeart/2005/8/layout/vList3"/>
    <dgm:cxn modelId="{1ADA6A51-E862-4708-8ED7-83CE1F7B43B6}" type="presParOf" srcId="{A9F7228B-C26F-492A-A15E-07A1A8D103AE}" destId="{10512BD8-4918-4352-A0BE-EC491FBBD613}" srcOrd="0" destOrd="0" presId="urn:microsoft.com/office/officeart/2005/8/layout/vList3"/>
    <dgm:cxn modelId="{B0AB1684-F09C-4451-BBE6-BFD667947CB7}" type="presParOf" srcId="{10512BD8-4918-4352-A0BE-EC491FBBD613}" destId="{F5603445-4E40-4EBE-8AD3-2294561E09DD}" srcOrd="0" destOrd="0" presId="urn:microsoft.com/office/officeart/2005/8/layout/vList3"/>
    <dgm:cxn modelId="{B0668E80-78B5-4661-871C-C799ED85EE92}" type="presParOf" srcId="{10512BD8-4918-4352-A0BE-EC491FBBD613}" destId="{52ACB0D0-86E9-4D4D-BC02-00C7F2E7669A}" srcOrd="1" destOrd="0" presId="urn:microsoft.com/office/officeart/2005/8/layout/vList3"/>
    <dgm:cxn modelId="{F8C298CF-AB39-4127-B225-B8753CD83F78}" type="presParOf" srcId="{A9F7228B-C26F-492A-A15E-07A1A8D103AE}" destId="{B5EE05F8-75BE-4214-A1C6-F2BBDCA6217D}" srcOrd="1" destOrd="0" presId="urn:microsoft.com/office/officeart/2005/8/layout/vList3"/>
    <dgm:cxn modelId="{D4BB1FE0-B6B3-46C4-9007-9E037FC404D4}" type="presParOf" srcId="{A9F7228B-C26F-492A-A15E-07A1A8D103AE}" destId="{DEA0562B-F094-41FF-8BDF-384E3D23F4F3}" srcOrd="2" destOrd="0" presId="urn:microsoft.com/office/officeart/2005/8/layout/vList3"/>
    <dgm:cxn modelId="{7EE9B487-48FF-4EF8-BFB5-226B86C2F6DE}" type="presParOf" srcId="{DEA0562B-F094-41FF-8BDF-384E3D23F4F3}" destId="{9F786E65-DAB3-4DEA-BDEA-B213404B1F50}" srcOrd="0" destOrd="0" presId="urn:microsoft.com/office/officeart/2005/8/layout/vList3"/>
    <dgm:cxn modelId="{48523529-5ABA-4743-88D4-86F6B6375084}" type="presParOf" srcId="{DEA0562B-F094-41FF-8BDF-384E3D23F4F3}" destId="{CF9BF216-AFBF-4D9E-84C9-B9A033607894}" srcOrd="1" destOrd="0" presId="urn:microsoft.com/office/officeart/2005/8/layout/vList3"/>
    <dgm:cxn modelId="{F988017F-F0FF-4717-98DD-08191BD3FD33}" type="presParOf" srcId="{A9F7228B-C26F-492A-A15E-07A1A8D103AE}" destId="{BC17F97F-B8D5-4E26-824D-05E2141CD808}" srcOrd="3" destOrd="0" presId="urn:microsoft.com/office/officeart/2005/8/layout/vList3"/>
    <dgm:cxn modelId="{73A6FC32-FCB8-451A-A66F-07679F6F3E59}" type="presParOf" srcId="{A9F7228B-C26F-492A-A15E-07A1A8D103AE}" destId="{153DA9D0-D0BF-44C4-A1EF-36400FA140A2}" srcOrd="4" destOrd="0" presId="urn:microsoft.com/office/officeart/2005/8/layout/vList3"/>
    <dgm:cxn modelId="{009CD111-3C7B-45CB-9B65-53779FB7D0E5}" type="presParOf" srcId="{153DA9D0-D0BF-44C4-A1EF-36400FA140A2}" destId="{26819F95-E6D9-4AF6-AF08-4C0DE3FF6EE2}" srcOrd="0" destOrd="0" presId="urn:microsoft.com/office/officeart/2005/8/layout/vList3"/>
    <dgm:cxn modelId="{72F57C2A-6409-4510-9887-A2AAB7DD2D5C}" type="presParOf" srcId="{153DA9D0-D0BF-44C4-A1EF-36400FA140A2}" destId="{9AD6171C-54AE-48D9-AB4C-A45B8C2B5622}"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BB4113-97F3-4F9A-B818-78E5F1E62018}" type="doc">
      <dgm:prSet loTypeId="urn:diagrams.loki3.com/BracketList" loCatId="list" qsTypeId="urn:microsoft.com/office/officeart/2005/8/quickstyle/simple1" qsCatId="simple" csTypeId="urn:microsoft.com/office/officeart/2005/8/colors/accent1_2" csCatId="accent1"/>
      <dgm:spPr/>
      <dgm:t>
        <a:bodyPr/>
        <a:lstStyle/>
        <a:p>
          <a:endParaRPr lang="en-IN"/>
        </a:p>
      </dgm:t>
    </dgm:pt>
    <dgm:pt modelId="{A350291A-4F31-4BEB-B3B5-CDA4AA1F4DCB}">
      <dgm:prSet custT="1"/>
      <dgm:spPr/>
      <dgm:t>
        <a:bodyPr/>
        <a:lstStyle/>
        <a:p>
          <a:r>
            <a:rPr lang="en-US" sz="2000" b="1" i="0" dirty="0"/>
            <a:t>The parts of Power BI</a:t>
          </a:r>
          <a:br>
            <a:rPr lang="en-US" sz="1800" b="1" i="0" dirty="0"/>
          </a:br>
          <a:endParaRPr lang="en-IN" sz="1800" dirty="0"/>
        </a:p>
      </dgm:t>
    </dgm:pt>
    <dgm:pt modelId="{A9CF01B3-19F9-4BBC-BE4C-9D38F591EB8C}" type="parTrans" cxnId="{5D053ED8-F9EC-4268-A6DC-5DFD68A474CB}">
      <dgm:prSet/>
      <dgm:spPr/>
      <dgm:t>
        <a:bodyPr/>
        <a:lstStyle/>
        <a:p>
          <a:endParaRPr lang="en-IN"/>
        </a:p>
      </dgm:t>
    </dgm:pt>
    <dgm:pt modelId="{0AA7F1D1-27E8-499A-9988-EE5B0C3ED927}" type="sibTrans" cxnId="{5D053ED8-F9EC-4268-A6DC-5DFD68A474CB}">
      <dgm:prSet/>
      <dgm:spPr/>
      <dgm:t>
        <a:bodyPr/>
        <a:lstStyle/>
        <a:p>
          <a:endParaRPr lang="en-IN"/>
        </a:p>
      </dgm:t>
    </dgm:pt>
    <dgm:pt modelId="{DA3D271D-13A6-4375-A76B-00225AF263CB}" type="pres">
      <dgm:prSet presAssocID="{6CBB4113-97F3-4F9A-B818-78E5F1E62018}" presName="Name0" presStyleCnt="0">
        <dgm:presLayoutVars>
          <dgm:dir/>
          <dgm:animLvl val="lvl"/>
          <dgm:resizeHandles val="exact"/>
        </dgm:presLayoutVars>
      </dgm:prSet>
      <dgm:spPr/>
    </dgm:pt>
    <dgm:pt modelId="{90653F23-D201-49B7-8585-A1181655F303}" type="pres">
      <dgm:prSet presAssocID="{A350291A-4F31-4BEB-B3B5-CDA4AA1F4DCB}" presName="linNode" presStyleCnt="0"/>
      <dgm:spPr/>
    </dgm:pt>
    <dgm:pt modelId="{B0474A18-7A6F-463C-9EC4-D4E4A095DF48}" type="pres">
      <dgm:prSet presAssocID="{A350291A-4F31-4BEB-B3B5-CDA4AA1F4DCB}" presName="parTx" presStyleLbl="revTx" presStyleIdx="0" presStyleCnt="1">
        <dgm:presLayoutVars>
          <dgm:chMax val="1"/>
          <dgm:bulletEnabled val="1"/>
        </dgm:presLayoutVars>
      </dgm:prSet>
      <dgm:spPr/>
    </dgm:pt>
    <dgm:pt modelId="{59FD870D-2251-4EDB-8976-4F6C2AEFEAEC}" type="pres">
      <dgm:prSet presAssocID="{A350291A-4F31-4BEB-B3B5-CDA4AA1F4DCB}" presName="bracket" presStyleLbl="parChTrans1D1" presStyleIdx="0" presStyleCnt="1"/>
      <dgm:spPr/>
    </dgm:pt>
    <dgm:pt modelId="{0F6A854C-500A-4971-AB82-4FCC7048CB14}" type="pres">
      <dgm:prSet presAssocID="{A350291A-4F31-4BEB-B3B5-CDA4AA1F4DCB}" presName="spH" presStyleCnt="0"/>
      <dgm:spPr/>
    </dgm:pt>
  </dgm:ptLst>
  <dgm:cxnLst>
    <dgm:cxn modelId="{6853C053-64D4-4628-A666-9A0080F5B02C}" type="presOf" srcId="{A350291A-4F31-4BEB-B3B5-CDA4AA1F4DCB}" destId="{B0474A18-7A6F-463C-9EC4-D4E4A095DF48}" srcOrd="0" destOrd="0" presId="urn:diagrams.loki3.com/BracketList"/>
    <dgm:cxn modelId="{5D053ED8-F9EC-4268-A6DC-5DFD68A474CB}" srcId="{6CBB4113-97F3-4F9A-B818-78E5F1E62018}" destId="{A350291A-4F31-4BEB-B3B5-CDA4AA1F4DCB}" srcOrd="0" destOrd="0" parTransId="{A9CF01B3-19F9-4BBC-BE4C-9D38F591EB8C}" sibTransId="{0AA7F1D1-27E8-499A-9988-EE5B0C3ED927}"/>
    <dgm:cxn modelId="{2201E4DA-EEA9-44FF-97FC-22C7CAC0C659}" type="presOf" srcId="{6CBB4113-97F3-4F9A-B818-78E5F1E62018}" destId="{DA3D271D-13A6-4375-A76B-00225AF263CB}" srcOrd="0" destOrd="0" presId="urn:diagrams.loki3.com/BracketList"/>
    <dgm:cxn modelId="{41265EC5-3398-49FE-B1F3-CB945EEC024D}" type="presParOf" srcId="{DA3D271D-13A6-4375-A76B-00225AF263CB}" destId="{90653F23-D201-49B7-8585-A1181655F303}" srcOrd="0" destOrd="0" presId="urn:diagrams.loki3.com/BracketList"/>
    <dgm:cxn modelId="{9E54F210-69E8-4023-BBAD-F80230CD747F}" type="presParOf" srcId="{90653F23-D201-49B7-8585-A1181655F303}" destId="{B0474A18-7A6F-463C-9EC4-D4E4A095DF48}" srcOrd="0" destOrd="0" presId="urn:diagrams.loki3.com/BracketList"/>
    <dgm:cxn modelId="{03A619C5-CD13-42F8-9314-454223C65725}" type="presParOf" srcId="{90653F23-D201-49B7-8585-A1181655F303}" destId="{59FD870D-2251-4EDB-8976-4F6C2AEFEAEC}" srcOrd="1" destOrd="0" presId="urn:diagrams.loki3.com/BracketList"/>
    <dgm:cxn modelId="{DAED7E11-CBCC-4D05-911F-DEDB718D4780}" type="presParOf" srcId="{90653F23-D201-49B7-8585-A1181655F303}" destId="{0F6A854C-500A-4971-AB82-4FCC7048CB14}" srcOrd="2"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86FCB1-4C91-432F-932E-6038D05A5D09}" type="doc">
      <dgm:prSet loTypeId="urn:microsoft.com/office/officeart/2005/8/layout/hList7" loCatId="list" qsTypeId="urn:microsoft.com/office/officeart/2005/8/quickstyle/simple1" qsCatId="simple" csTypeId="urn:microsoft.com/office/officeart/2005/8/colors/accent1_2" csCatId="accent1"/>
      <dgm:spPr/>
      <dgm:t>
        <a:bodyPr/>
        <a:lstStyle/>
        <a:p>
          <a:endParaRPr lang="en-IN"/>
        </a:p>
      </dgm:t>
    </dgm:pt>
    <dgm:pt modelId="{3F3CF793-492F-439A-B784-254D51A40F7E}">
      <dgm:prSet/>
      <dgm:spPr/>
      <dgm:t>
        <a:bodyPr/>
        <a:lstStyle/>
        <a:p>
          <a:endParaRPr lang="en-IN"/>
        </a:p>
      </dgm:t>
    </dgm:pt>
    <dgm:pt modelId="{E178C081-8E92-4736-8350-B9BF2CAD1CFE}" type="parTrans" cxnId="{23D19923-40E7-4BD1-A08E-624D77BE4798}">
      <dgm:prSet/>
      <dgm:spPr/>
      <dgm:t>
        <a:bodyPr/>
        <a:lstStyle/>
        <a:p>
          <a:endParaRPr lang="en-IN"/>
        </a:p>
      </dgm:t>
    </dgm:pt>
    <dgm:pt modelId="{BB6BC25A-BA98-4C87-BFFD-13B691AE4A66}" type="sibTrans" cxnId="{23D19923-40E7-4BD1-A08E-624D77BE4798}">
      <dgm:prSet/>
      <dgm:spPr/>
      <dgm:t>
        <a:bodyPr/>
        <a:lstStyle/>
        <a:p>
          <a:endParaRPr lang="en-IN"/>
        </a:p>
      </dgm:t>
    </dgm:pt>
    <dgm:pt modelId="{388D47D4-A42C-48C7-8A4F-2BA57CED35CA}" type="pres">
      <dgm:prSet presAssocID="{3586FCB1-4C91-432F-932E-6038D05A5D09}" presName="Name0" presStyleCnt="0">
        <dgm:presLayoutVars>
          <dgm:dir/>
          <dgm:resizeHandles val="exact"/>
        </dgm:presLayoutVars>
      </dgm:prSet>
      <dgm:spPr/>
    </dgm:pt>
    <dgm:pt modelId="{3E72C1DA-A517-4BB0-A653-65103ECCE618}" type="pres">
      <dgm:prSet presAssocID="{3586FCB1-4C91-432F-932E-6038D05A5D09}" presName="fgShape" presStyleLbl="fgShp" presStyleIdx="0" presStyleCnt="1"/>
      <dgm:spPr/>
    </dgm:pt>
    <dgm:pt modelId="{9C40B7D2-3082-4049-8265-856EBDDB53E7}" type="pres">
      <dgm:prSet presAssocID="{3586FCB1-4C91-432F-932E-6038D05A5D09}" presName="linComp" presStyleCnt="0"/>
      <dgm:spPr/>
    </dgm:pt>
    <dgm:pt modelId="{2A4ED88D-1DF6-4E9C-ACBE-84E9DE9B1589}" type="pres">
      <dgm:prSet presAssocID="{3F3CF793-492F-439A-B784-254D51A40F7E}" presName="compNode" presStyleCnt="0"/>
      <dgm:spPr/>
    </dgm:pt>
    <dgm:pt modelId="{E023A9D2-108E-4399-B7BF-3876265654D5}" type="pres">
      <dgm:prSet presAssocID="{3F3CF793-492F-439A-B784-254D51A40F7E}" presName="bkgdShape" presStyleLbl="node1" presStyleIdx="0" presStyleCnt="1" custLinFactNeighborX="17728" custLinFactNeighborY="5769"/>
      <dgm:spPr/>
    </dgm:pt>
    <dgm:pt modelId="{CB4DBBE6-5C75-4C3C-881D-87E3CAEE0CAB}" type="pres">
      <dgm:prSet presAssocID="{3F3CF793-492F-439A-B784-254D51A40F7E}" presName="nodeTx" presStyleLbl="node1" presStyleIdx="0" presStyleCnt="1">
        <dgm:presLayoutVars>
          <dgm:bulletEnabled val="1"/>
        </dgm:presLayoutVars>
      </dgm:prSet>
      <dgm:spPr/>
    </dgm:pt>
    <dgm:pt modelId="{476AE3EB-4320-4BB7-AF1F-9FFD9B5FE8C0}" type="pres">
      <dgm:prSet presAssocID="{3F3CF793-492F-439A-B784-254D51A40F7E}" presName="invisiNode" presStyleLbl="node1" presStyleIdx="0" presStyleCnt="1"/>
      <dgm:spPr/>
    </dgm:pt>
    <dgm:pt modelId="{2304C05B-01E7-40C3-B277-4D978D9C8E1A}" type="pres">
      <dgm:prSet presAssocID="{3F3CF793-492F-439A-B784-254D51A40F7E}" presName="imagNode" presStyleLbl="fgImgPlace1" presStyleIdx="0" presStyleCnt="1"/>
      <dgm:spPr/>
    </dgm:pt>
  </dgm:ptLst>
  <dgm:cxnLst>
    <dgm:cxn modelId="{758C1D1A-D65B-4FB7-A548-AD815BF6C3DC}" type="presOf" srcId="{3586FCB1-4C91-432F-932E-6038D05A5D09}" destId="{388D47D4-A42C-48C7-8A4F-2BA57CED35CA}" srcOrd="0" destOrd="0" presId="urn:microsoft.com/office/officeart/2005/8/layout/hList7"/>
    <dgm:cxn modelId="{23D19923-40E7-4BD1-A08E-624D77BE4798}" srcId="{3586FCB1-4C91-432F-932E-6038D05A5D09}" destId="{3F3CF793-492F-439A-B784-254D51A40F7E}" srcOrd="0" destOrd="0" parTransId="{E178C081-8E92-4736-8350-B9BF2CAD1CFE}" sibTransId="{BB6BC25A-BA98-4C87-BFFD-13B691AE4A66}"/>
    <dgm:cxn modelId="{B0FDE543-0D08-4BE3-9D4A-5EB88605464D}" type="presOf" srcId="{3F3CF793-492F-439A-B784-254D51A40F7E}" destId="{CB4DBBE6-5C75-4C3C-881D-87E3CAEE0CAB}" srcOrd="1" destOrd="0" presId="urn:microsoft.com/office/officeart/2005/8/layout/hList7"/>
    <dgm:cxn modelId="{6836B98F-2626-44A9-9089-7D04E4AEFC17}" type="presOf" srcId="{3F3CF793-492F-439A-B784-254D51A40F7E}" destId="{E023A9D2-108E-4399-B7BF-3876265654D5}" srcOrd="0" destOrd="0" presId="urn:microsoft.com/office/officeart/2005/8/layout/hList7"/>
    <dgm:cxn modelId="{2F742F08-0C05-46BE-8D99-FE9D32505649}" type="presParOf" srcId="{388D47D4-A42C-48C7-8A4F-2BA57CED35CA}" destId="{3E72C1DA-A517-4BB0-A653-65103ECCE618}" srcOrd="0" destOrd="0" presId="urn:microsoft.com/office/officeart/2005/8/layout/hList7"/>
    <dgm:cxn modelId="{8FED7FBB-E1E5-4FA8-94F3-3D85D892C345}" type="presParOf" srcId="{388D47D4-A42C-48C7-8A4F-2BA57CED35CA}" destId="{9C40B7D2-3082-4049-8265-856EBDDB53E7}" srcOrd="1" destOrd="0" presId="urn:microsoft.com/office/officeart/2005/8/layout/hList7"/>
    <dgm:cxn modelId="{B560C72B-2A22-4082-989E-B696442113D8}" type="presParOf" srcId="{9C40B7D2-3082-4049-8265-856EBDDB53E7}" destId="{2A4ED88D-1DF6-4E9C-ACBE-84E9DE9B1589}" srcOrd="0" destOrd="0" presId="urn:microsoft.com/office/officeart/2005/8/layout/hList7"/>
    <dgm:cxn modelId="{F928D553-DFA6-4161-9EE8-1823D5183CC3}" type="presParOf" srcId="{2A4ED88D-1DF6-4E9C-ACBE-84E9DE9B1589}" destId="{E023A9D2-108E-4399-B7BF-3876265654D5}" srcOrd="0" destOrd="0" presId="urn:microsoft.com/office/officeart/2005/8/layout/hList7"/>
    <dgm:cxn modelId="{440962C5-F8FF-476B-AD0F-E3D1D88190A6}" type="presParOf" srcId="{2A4ED88D-1DF6-4E9C-ACBE-84E9DE9B1589}" destId="{CB4DBBE6-5C75-4C3C-881D-87E3CAEE0CAB}" srcOrd="1" destOrd="0" presId="urn:microsoft.com/office/officeart/2005/8/layout/hList7"/>
    <dgm:cxn modelId="{69133EF0-5F9D-4F12-8FEA-413FC1A9C3FC}" type="presParOf" srcId="{2A4ED88D-1DF6-4E9C-ACBE-84E9DE9B1589}" destId="{476AE3EB-4320-4BB7-AF1F-9FFD9B5FE8C0}" srcOrd="2" destOrd="0" presId="urn:microsoft.com/office/officeart/2005/8/layout/hList7"/>
    <dgm:cxn modelId="{06D1A86B-6E3A-426C-838F-F34E75D0E04A}" type="presParOf" srcId="{2A4ED88D-1DF6-4E9C-ACBE-84E9DE9B1589}" destId="{2304C05B-01E7-40C3-B277-4D978D9C8E1A}"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EFABDE-3B48-4896-B792-A971983292F6}"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IN"/>
        </a:p>
      </dgm:t>
    </dgm:pt>
    <dgm:pt modelId="{A5DEB259-5902-45D6-8AAC-EDDE9930781A}">
      <dgm:prSet/>
      <dgm:spPr/>
      <dgm:t>
        <a:bodyPr/>
        <a:lstStyle/>
        <a:p>
          <a:r>
            <a:rPr lang="en-US" b="0" i="0"/>
            <a:t>The </a:t>
          </a:r>
          <a:r>
            <a:rPr lang="en-US" b="1"/>
            <a:t>Power BI concepts</a:t>
          </a:r>
          <a:endParaRPr lang="en-IN"/>
        </a:p>
      </dgm:t>
    </dgm:pt>
    <dgm:pt modelId="{A7C96469-D63D-492B-9822-CB3578845ABC}" type="parTrans" cxnId="{1F689BF3-1865-4FB2-96B9-0EF8194B9905}">
      <dgm:prSet/>
      <dgm:spPr/>
      <dgm:t>
        <a:bodyPr/>
        <a:lstStyle/>
        <a:p>
          <a:endParaRPr lang="en-IN"/>
        </a:p>
      </dgm:t>
    </dgm:pt>
    <dgm:pt modelId="{7D89C8F6-E184-43D5-833B-5AB1EB8586DE}" type="sibTrans" cxnId="{1F689BF3-1865-4FB2-96B9-0EF8194B9905}">
      <dgm:prSet/>
      <dgm:spPr/>
      <dgm:t>
        <a:bodyPr/>
        <a:lstStyle/>
        <a:p>
          <a:endParaRPr lang="en-IN"/>
        </a:p>
      </dgm:t>
    </dgm:pt>
    <dgm:pt modelId="{4531C9C4-92D0-4690-B8B4-EB65C407D304}">
      <dgm:prSet/>
      <dgm:spPr/>
      <dgm:t>
        <a:bodyPr/>
        <a:lstStyle/>
        <a:p>
          <a:r>
            <a:rPr lang="en-US" b="0" i="0"/>
            <a:t>major building blocks of Power BI are: </a:t>
          </a:r>
          <a:r>
            <a:rPr lang="en-US" b="0" i="1"/>
            <a:t>datasets, reports,</a:t>
          </a:r>
          <a:r>
            <a:rPr lang="en-US" b="0" i="0"/>
            <a:t> and </a:t>
          </a:r>
          <a:r>
            <a:rPr lang="en-US" b="0" i="1"/>
            <a:t>dashboards</a:t>
          </a:r>
          <a:r>
            <a:rPr lang="en-US" b="0" i="0"/>
            <a:t>. They are all organized into </a:t>
          </a:r>
          <a:r>
            <a:rPr lang="en-US" b="0" i="1"/>
            <a:t>workspaces</a:t>
          </a:r>
          <a:r>
            <a:rPr lang="en-US" b="0" i="0"/>
            <a:t>, and they are created on </a:t>
          </a:r>
          <a:r>
            <a:rPr lang="en-US" b="0" i="1"/>
            <a:t>capacities</a:t>
          </a:r>
          <a:r>
            <a:rPr lang="en-US" b="0" i="0"/>
            <a:t>.</a:t>
          </a:r>
          <a:endParaRPr lang="en-IN"/>
        </a:p>
      </dgm:t>
    </dgm:pt>
    <dgm:pt modelId="{63F0AFBD-B7C0-4189-8FC7-E2B2E37301F9}" type="parTrans" cxnId="{180122AC-DFD3-4C47-BC3A-FAB5FF2F0859}">
      <dgm:prSet/>
      <dgm:spPr/>
      <dgm:t>
        <a:bodyPr/>
        <a:lstStyle/>
        <a:p>
          <a:endParaRPr lang="en-IN"/>
        </a:p>
      </dgm:t>
    </dgm:pt>
    <dgm:pt modelId="{B44C5F59-A636-42B8-BF95-82FD0CD74B4D}" type="sibTrans" cxnId="{180122AC-DFD3-4C47-BC3A-FAB5FF2F0859}">
      <dgm:prSet/>
      <dgm:spPr/>
      <dgm:t>
        <a:bodyPr/>
        <a:lstStyle/>
        <a:p>
          <a:endParaRPr lang="en-IN"/>
        </a:p>
      </dgm:t>
    </dgm:pt>
    <dgm:pt modelId="{99F5C6AB-13B7-4567-A801-548A51DC9934}" type="pres">
      <dgm:prSet presAssocID="{2EEFABDE-3B48-4896-B792-A971983292F6}" presName="diagram" presStyleCnt="0">
        <dgm:presLayoutVars>
          <dgm:chPref val="1"/>
          <dgm:dir/>
          <dgm:animOne val="branch"/>
          <dgm:animLvl val="lvl"/>
          <dgm:resizeHandles/>
        </dgm:presLayoutVars>
      </dgm:prSet>
      <dgm:spPr/>
    </dgm:pt>
    <dgm:pt modelId="{14DD64C3-BA24-4A20-B3C3-CA8DFF62BB5D}" type="pres">
      <dgm:prSet presAssocID="{A5DEB259-5902-45D6-8AAC-EDDE9930781A}" presName="root" presStyleCnt="0"/>
      <dgm:spPr/>
    </dgm:pt>
    <dgm:pt modelId="{FB018853-FC9A-422D-9E4F-D877516A5769}" type="pres">
      <dgm:prSet presAssocID="{A5DEB259-5902-45D6-8AAC-EDDE9930781A}" presName="rootComposite" presStyleCnt="0"/>
      <dgm:spPr/>
    </dgm:pt>
    <dgm:pt modelId="{854127BC-7FBA-4F3F-A130-451AB20920EA}" type="pres">
      <dgm:prSet presAssocID="{A5DEB259-5902-45D6-8AAC-EDDE9930781A}" presName="rootText" presStyleLbl="node1" presStyleIdx="0" presStyleCnt="2"/>
      <dgm:spPr/>
    </dgm:pt>
    <dgm:pt modelId="{360F3A28-5F69-48E2-A2D0-8E5049334E9A}" type="pres">
      <dgm:prSet presAssocID="{A5DEB259-5902-45D6-8AAC-EDDE9930781A}" presName="rootConnector" presStyleLbl="node1" presStyleIdx="0" presStyleCnt="2"/>
      <dgm:spPr/>
    </dgm:pt>
    <dgm:pt modelId="{B8B2E9A7-19AD-4E96-B94F-47D8AE739FB9}" type="pres">
      <dgm:prSet presAssocID="{A5DEB259-5902-45D6-8AAC-EDDE9930781A}" presName="childShape" presStyleCnt="0"/>
      <dgm:spPr/>
    </dgm:pt>
    <dgm:pt modelId="{F12DCBC7-35A2-4BA7-BD88-EDE685358702}" type="pres">
      <dgm:prSet presAssocID="{4531C9C4-92D0-4690-B8B4-EB65C407D304}" presName="root" presStyleCnt="0"/>
      <dgm:spPr/>
    </dgm:pt>
    <dgm:pt modelId="{01406436-AA0E-44DE-A6A1-32C1494D0014}" type="pres">
      <dgm:prSet presAssocID="{4531C9C4-92D0-4690-B8B4-EB65C407D304}" presName="rootComposite" presStyleCnt="0"/>
      <dgm:spPr/>
    </dgm:pt>
    <dgm:pt modelId="{6498A995-A31D-43C3-81FF-BFBF0628B87A}" type="pres">
      <dgm:prSet presAssocID="{4531C9C4-92D0-4690-B8B4-EB65C407D304}" presName="rootText" presStyleLbl="node1" presStyleIdx="1" presStyleCnt="2"/>
      <dgm:spPr/>
    </dgm:pt>
    <dgm:pt modelId="{64CC3476-BED4-42BD-B824-8FB749B9083D}" type="pres">
      <dgm:prSet presAssocID="{4531C9C4-92D0-4690-B8B4-EB65C407D304}" presName="rootConnector" presStyleLbl="node1" presStyleIdx="1" presStyleCnt="2"/>
      <dgm:spPr/>
    </dgm:pt>
    <dgm:pt modelId="{ECC509A1-CE52-4DD3-B4F1-133DD14B8F24}" type="pres">
      <dgm:prSet presAssocID="{4531C9C4-92D0-4690-B8B4-EB65C407D304}" presName="childShape" presStyleCnt="0"/>
      <dgm:spPr/>
    </dgm:pt>
  </dgm:ptLst>
  <dgm:cxnLst>
    <dgm:cxn modelId="{7D9A8760-6173-4B78-B400-31FC60B59972}" type="presOf" srcId="{4531C9C4-92D0-4690-B8B4-EB65C407D304}" destId="{6498A995-A31D-43C3-81FF-BFBF0628B87A}" srcOrd="0" destOrd="0" presId="urn:microsoft.com/office/officeart/2005/8/layout/hierarchy3"/>
    <dgm:cxn modelId="{C826BC68-34EA-4D7C-BC5B-2FB755A17778}" type="presOf" srcId="{A5DEB259-5902-45D6-8AAC-EDDE9930781A}" destId="{854127BC-7FBA-4F3F-A130-451AB20920EA}" srcOrd="0" destOrd="0" presId="urn:microsoft.com/office/officeart/2005/8/layout/hierarchy3"/>
    <dgm:cxn modelId="{22442E4F-F315-47DB-AB55-9C23BF82BE19}" type="presOf" srcId="{4531C9C4-92D0-4690-B8B4-EB65C407D304}" destId="{64CC3476-BED4-42BD-B824-8FB749B9083D}" srcOrd="1" destOrd="0" presId="urn:microsoft.com/office/officeart/2005/8/layout/hierarchy3"/>
    <dgm:cxn modelId="{180122AC-DFD3-4C47-BC3A-FAB5FF2F0859}" srcId="{2EEFABDE-3B48-4896-B792-A971983292F6}" destId="{4531C9C4-92D0-4690-B8B4-EB65C407D304}" srcOrd="1" destOrd="0" parTransId="{63F0AFBD-B7C0-4189-8FC7-E2B2E37301F9}" sibTransId="{B44C5F59-A636-42B8-BF95-82FD0CD74B4D}"/>
    <dgm:cxn modelId="{516B7CBA-C1B7-4543-9CA0-0251C62B4A9E}" type="presOf" srcId="{A5DEB259-5902-45D6-8AAC-EDDE9930781A}" destId="{360F3A28-5F69-48E2-A2D0-8E5049334E9A}" srcOrd="1" destOrd="0" presId="urn:microsoft.com/office/officeart/2005/8/layout/hierarchy3"/>
    <dgm:cxn modelId="{AD7A5BC9-7479-4B20-96D2-1FDDE6D992B1}" type="presOf" srcId="{2EEFABDE-3B48-4896-B792-A971983292F6}" destId="{99F5C6AB-13B7-4567-A801-548A51DC9934}" srcOrd="0" destOrd="0" presId="urn:microsoft.com/office/officeart/2005/8/layout/hierarchy3"/>
    <dgm:cxn modelId="{1F689BF3-1865-4FB2-96B9-0EF8194B9905}" srcId="{2EEFABDE-3B48-4896-B792-A971983292F6}" destId="{A5DEB259-5902-45D6-8AAC-EDDE9930781A}" srcOrd="0" destOrd="0" parTransId="{A7C96469-D63D-492B-9822-CB3578845ABC}" sibTransId="{7D89C8F6-E184-43D5-833B-5AB1EB8586DE}"/>
    <dgm:cxn modelId="{CD7A292A-0B19-4A3B-A96D-84509691E9C2}" type="presParOf" srcId="{99F5C6AB-13B7-4567-A801-548A51DC9934}" destId="{14DD64C3-BA24-4A20-B3C3-CA8DFF62BB5D}" srcOrd="0" destOrd="0" presId="urn:microsoft.com/office/officeart/2005/8/layout/hierarchy3"/>
    <dgm:cxn modelId="{FB69A172-0680-4CD3-A7FE-6872440B5015}" type="presParOf" srcId="{14DD64C3-BA24-4A20-B3C3-CA8DFF62BB5D}" destId="{FB018853-FC9A-422D-9E4F-D877516A5769}" srcOrd="0" destOrd="0" presId="urn:microsoft.com/office/officeart/2005/8/layout/hierarchy3"/>
    <dgm:cxn modelId="{F4887670-EDFF-4688-A4D0-31E406687C01}" type="presParOf" srcId="{FB018853-FC9A-422D-9E4F-D877516A5769}" destId="{854127BC-7FBA-4F3F-A130-451AB20920EA}" srcOrd="0" destOrd="0" presId="urn:microsoft.com/office/officeart/2005/8/layout/hierarchy3"/>
    <dgm:cxn modelId="{E3A282A9-39D8-4EB2-9637-18329A4EA9AE}" type="presParOf" srcId="{FB018853-FC9A-422D-9E4F-D877516A5769}" destId="{360F3A28-5F69-48E2-A2D0-8E5049334E9A}" srcOrd="1" destOrd="0" presId="urn:microsoft.com/office/officeart/2005/8/layout/hierarchy3"/>
    <dgm:cxn modelId="{FB5DADC3-03EE-4C62-BCAD-DDB0C75417DD}" type="presParOf" srcId="{14DD64C3-BA24-4A20-B3C3-CA8DFF62BB5D}" destId="{B8B2E9A7-19AD-4E96-B94F-47D8AE739FB9}" srcOrd="1" destOrd="0" presId="urn:microsoft.com/office/officeart/2005/8/layout/hierarchy3"/>
    <dgm:cxn modelId="{3ACB6555-049E-4287-BCEF-83BAB3E408B3}" type="presParOf" srcId="{99F5C6AB-13B7-4567-A801-548A51DC9934}" destId="{F12DCBC7-35A2-4BA7-BD88-EDE685358702}" srcOrd="1" destOrd="0" presId="urn:microsoft.com/office/officeart/2005/8/layout/hierarchy3"/>
    <dgm:cxn modelId="{DC0D62AD-616F-4666-9CBB-FBC268F4977D}" type="presParOf" srcId="{F12DCBC7-35A2-4BA7-BD88-EDE685358702}" destId="{01406436-AA0E-44DE-A6A1-32C1494D0014}" srcOrd="0" destOrd="0" presId="urn:microsoft.com/office/officeart/2005/8/layout/hierarchy3"/>
    <dgm:cxn modelId="{8F70578E-2D11-44FD-AE14-D8BC2EEA080F}" type="presParOf" srcId="{01406436-AA0E-44DE-A6A1-32C1494D0014}" destId="{6498A995-A31D-43C3-81FF-BFBF0628B87A}" srcOrd="0" destOrd="0" presId="urn:microsoft.com/office/officeart/2005/8/layout/hierarchy3"/>
    <dgm:cxn modelId="{55D13162-893C-4F89-986B-0AE1BA0CCC70}" type="presParOf" srcId="{01406436-AA0E-44DE-A6A1-32C1494D0014}" destId="{64CC3476-BED4-42BD-B824-8FB749B9083D}" srcOrd="1" destOrd="0" presId="urn:microsoft.com/office/officeart/2005/8/layout/hierarchy3"/>
    <dgm:cxn modelId="{3C6E6E01-4416-4C4B-AF97-13A36A15C3C6}" type="presParOf" srcId="{F12DCBC7-35A2-4BA7-BD88-EDE685358702}" destId="{ECC509A1-CE52-4DD3-B4F1-133DD14B8F24}"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D4121D-BD49-4B22-AA83-3DAD623F3BEF}" type="doc">
      <dgm:prSet loTypeId="urn:diagrams.loki3.com/VaryingWidthList" loCatId="list" qsTypeId="urn:microsoft.com/office/officeart/2005/8/quickstyle/simple1" qsCatId="simple" csTypeId="urn:microsoft.com/office/officeart/2005/8/colors/accent1_2" csCatId="accent1"/>
      <dgm:spPr/>
      <dgm:t>
        <a:bodyPr/>
        <a:lstStyle/>
        <a:p>
          <a:endParaRPr lang="en-IN"/>
        </a:p>
      </dgm:t>
    </dgm:pt>
    <dgm:pt modelId="{F3257D05-4E2E-4F2A-A25B-26C280F43A99}">
      <dgm:prSet/>
      <dgm:spPr/>
      <dgm:t>
        <a:bodyPr/>
        <a:lstStyle/>
        <a:p>
          <a:r>
            <a:rPr lang="en-IN"/>
            <a:t>Capacities</a:t>
          </a:r>
          <a:br>
            <a:rPr lang="en-IN"/>
          </a:br>
          <a:endParaRPr lang="en-IN"/>
        </a:p>
      </dgm:t>
    </dgm:pt>
    <dgm:pt modelId="{78FB9EF3-B7B3-4D7B-89EA-E3154F03384B}" type="parTrans" cxnId="{578FBB97-B6E5-4B3B-9F81-98EDA6116BAA}">
      <dgm:prSet/>
      <dgm:spPr/>
      <dgm:t>
        <a:bodyPr/>
        <a:lstStyle/>
        <a:p>
          <a:endParaRPr lang="en-IN"/>
        </a:p>
      </dgm:t>
    </dgm:pt>
    <dgm:pt modelId="{528FF325-45DC-4866-918E-496D083C2E07}" type="sibTrans" cxnId="{578FBB97-B6E5-4B3B-9F81-98EDA6116BAA}">
      <dgm:prSet/>
      <dgm:spPr/>
      <dgm:t>
        <a:bodyPr/>
        <a:lstStyle/>
        <a:p>
          <a:endParaRPr lang="en-IN"/>
        </a:p>
      </dgm:t>
    </dgm:pt>
    <dgm:pt modelId="{56505C0C-E79D-4D52-84D1-EFC3C7339D27}" type="pres">
      <dgm:prSet presAssocID="{DBD4121D-BD49-4B22-AA83-3DAD623F3BEF}" presName="Name0" presStyleCnt="0">
        <dgm:presLayoutVars>
          <dgm:resizeHandles/>
        </dgm:presLayoutVars>
      </dgm:prSet>
      <dgm:spPr/>
    </dgm:pt>
    <dgm:pt modelId="{1EB29156-2ED1-47C8-8F5C-6133207541A3}" type="pres">
      <dgm:prSet presAssocID="{F3257D05-4E2E-4F2A-A25B-26C280F43A99}" presName="text" presStyleLbl="node1" presStyleIdx="0" presStyleCnt="1">
        <dgm:presLayoutVars>
          <dgm:bulletEnabled val="1"/>
        </dgm:presLayoutVars>
      </dgm:prSet>
      <dgm:spPr/>
    </dgm:pt>
  </dgm:ptLst>
  <dgm:cxnLst>
    <dgm:cxn modelId="{14235635-C80F-4906-8B05-FF4837F08946}" type="presOf" srcId="{F3257D05-4E2E-4F2A-A25B-26C280F43A99}" destId="{1EB29156-2ED1-47C8-8F5C-6133207541A3}" srcOrd="0" destOrd="0" presId="urn:diagrams.loki3.com/VaryingWidthList"/>
    <dgm:cxn modelId="{578FBB97-B6E5-4B3B-9F81-98EDA6116BAA}" srcId="{DBD4121D-BD49-4B22-AA83-3DAD623F3BEF}" destId="{F3257D05-4E2E-4F2A-A25B-26C280F43A99}" srcOrd="0" destOrd="0" parTransId="{78FB9EF3-B7B3-4D7B-89EA-E3154F03384B}" sibTransId="{528FF325-45DC-4866-918E-496D083C2E07}"/>
    <dgm:cxn modelId="{1BF25CA1-CF1A-40BA-B466-407F4CE51549}" type="presOf" srcId="{DBD4121D-BD49-4B22-AA83-3DAD623F3BEF}" destId="{56505C0C-E79D-4D52-84D1-EFC3C7339D27}" srcOrd="0" destOrd="0" presId="urn:diagrams.loki3.com/VaryingWidthList"/>
    <dgm:cxn modelId="{C56F3FAB-7169-4037-B334-D9D00DCE710C}" type="presParOf" srcId="{56505C0C-E79D-4D52-84D1-EFC3C7339D27}" destId="{1EB29156-2ED1-47C8-8F5C-6133207541A3}" srcOrd="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3D78B6E-A0EB-43CF-B71F-9434419466F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6A250A54-56CB-43AE-B07D-C6FEC2AA046C}">
      <dgm:prSet/>
      <dgm:spPr/>
      <dgm:t>
        <a:bodyPr/>
        <a:lstStyle/>
        <a:p>
          <a:r>
            <a:rPr lang="en-US" b="0" i="0"/>
            <a:t>Capacities are a core Power BI concept representing a set of resources used to host and deliver your Power BI content. Capacities are either </a:t>
          </a:r>
          <a:r>
            <a:rPr lang="en-US" b="0" i="1"/>
            <a:t>shared</a:t>
          </a:r>
          <a:r>
            <a:rPr lang="en-US" b="0" i="0"/>
            <a:t> or </a:t>
          </a:r>
          <a:r>
            <a:rPr lang="en-US" b="0" i="1"/>
            <a:t>dedicated</a:t>
          </a:r>
          <a:r>
            <a:rPr lang="en-US" b="0" i="0"/>
            <a:t>. A shared capacity is shared with other Microsoft customers, while a dedicated capacity is fully committed to a single customer. Dedicated capacities require a subscription. By default, workspaces are created on a shared capacity.</a:t>
          </a:r>
          <a:endParaRPr lang="en-IN"/>
        </a:p>
      </dgm:t>
    </dgm:pt>
    <dgm:pt modelId="{49CD1900-9DC1-4617-B82B-EB85C96AF225}" type="parTrans" cxnId="{F1D54460-DBEC-44EB-B0C2-5AB66F07E4D5}">
      <dgm:prSet/>
      <dgm:spPr/>
      <dgm:t>
        <a:bodyPr/>
        <a:lstStyle/>
        <a:p>
          <a:endParaRPr lang="en-IN"/>
        </a:p>
      </dgm:t>
    </dgm:pt>
    <dgm:pt modelId="{FDCF6BCB-21F7-4CFB-BEF2-620B0982B856}" type="sibTrans" cxnId="{F1D54460-DBEC-44EB-B0C2-5AB66F07E4D5}">
      <dgm:prSet/>
      <dgm:spPr/>
      <dgm:t>
        <a:bodyPr/>
        <a:lstStyle/>
        <a:p>
          <a:endParaRPr lang="en-IN"/>
        </a:p>
      </dgm:t>
    </dgm:pt>
    <dgm:pt modelId="{A6EDC79E-0EAF-4D68-939E-A12FAA279B22}" type="pres">
      <dgm:prSet presAssocID="{F3D78B6E-A0EB-43CF-B71F-9434419466FD}" presName="linearFlow" presStyleCnt="0">
        <dgm:presLayoutVars>
          <dgm:dir/>
          <dgm:resizeHandles val="exact"/>
        </dgm:presLayoutVars>
      </dgm:prSet>
      <dgm:spPr/>
    </dgm:pt>
    <dgm:pt modelId="{86A44D32-9E06-49F7-B0C6-4A7EF22C4AC1}" type="pres">
      <dgm:prSet presAssocID="{6A250A54-56CB-43AE-B07D-C6FEC2AA046C}" presName="composite" presStyleCnt="0"/>
      <dgm:spPr/>
    </dgm:pt>
    <dgm:pt modelId="{A0D5AE62-5928-4EAE-BD24-98BF02B21E5B}" type="pres">
      <dgm:prSet presAssocID="{6A250A54-56CB-43AE-B07D-C6FEC2AA046C}" presName="imgShp" presStyleLbl="fgImgPlace1" presStyleIdx="0" presStyleCnt="1" custScaleX="110107"/>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173FA188-969B-4305-8E7D-A0189CE2A47E}" type="pres">
      <dgm:prSet presAssocID="{6A250A54-56CB-43AE-B07D-C6FEC2AA046C}" presName="txShp" presStyleLbl="node1" presStyleIdx="0" presStyleCnt="1">
        <dgm:presLayoutVars>
          <dgm:bulletEnabled val="1"/>
        </dgm:presLayoutVars>
      </dgm:prSet>
      <dgm:spPr/>
    </dgm:pt>
  </dgm:ptLst>
  <dgm:cxnLst>
    <dgm:cxn modelId="{22933E10-9B34-48C5-978E-8852D4847E8E}" type="presOf" srcId="{F3D78B6E-A0EB-43CF-B71F-9434419466FD}" destId="{A6EDC79E-0EAF-4D68-939E-A12FAA279B22}" srcOrd="0" destOrd="0" presId="urn:microsoft.com/office/officeart/2005/8/layout/vList3"/>
    <dgm:cxn modelId="{2547302F-5722-4017-907C-C47EB295D308}" type="presOf" srcId="{6A250A54-56CB-43AE-B07D-C6FEC2AA046C}" destId="{173FA188-969B-4305-8E7D-A0189CE2A47E}" srcOrd="0" destOrd="0" presId="urn:microsoft.com/office/officeart/2005/8/layout/vList3"/>
    <dgm:cxn modelId="{F1D54460-DBEC-44EB-B0C2-5AB66F07E4D5}" srcId="{F3D78B6E-A0EB-43CF-B71F-9434419466FD}" destId="{6A250A54-56CB-43AE-B07D-C6FEC2AA046C}" srcOrd="0" destOrd="0" parTransId="{49CD1900-9DC1-4617-B82B-EB85C96AF225}" sibTransId="{FDCF6BCB-21F7-4CFB-BEF2-620B0982B856}"/>
    <dgm:cxn modelId="{4A64BED0-73F1-4FD7-8549-1E56160C0163}" type="presParOf" srcId="{A6EDC79E-0EAF-4D68-939E-A12FAA279B22}" destId="{86A44D32-9E06-49F7-B0C6-4A7EF22C4AC1}" srcOrd="0" destOrd="0" presId="urn:microsoft.com/office/officeart/2005/8/layout/vList3"/>
    <dgm:cxn modelId="{EDE80B26-CA7B-4AC0-B38A-D3E2180C5035}" type="presParOf" srcId="{86A44D32-9E06-49F7-B0C6-4A7EF22C4AC1}" destId="{A0D5AE62-5928-4EAE-BD24-98BF02B21E5B}" srcOrd="0" destOrd="0" presId="urn:microsoft.com/office/officeart/2005/8/layout/vList3"/>
    <dgm:cxn modelId="{AD215AA1-3BD2-4D87-96A3-F39AEB0CE805}" type="presParOf" srcId="{86A44D32-9E06-49F7-B0C6-4A7EF22C4AC1}" destId="{173FA188-969B-4305-8E7D-A0189CE2A47E}"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1CADE-4D11-4E8E-B182-10150385EFD8}">
      <dsp:nvSpPr>
        <dsp:cNvPr id="0" name=""/>
        <dsp:cNvSpPr/>
      </dsp:nvSpPr>
      <dsp:spPr>
        <a:xfrm>
          <a:off x="3461305" y="1285"/>
          <a:ext cx="2630964" cy="157857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Microsoft Power BI</a:t>
          </a:r>
          <a:br>
            <a:rPr lang="en-US" sz="3300" kern="1200"/>
          </a:br>
          <a:endParaRPr lang="en-IN" sz="3300" kern="1200"/>
        </a:p>
      </dsp:txBody>
      <dsp:txXfrm>
        <a:off x="3461305" y="1285"/>
        <a:ext cx="2630964" cy="15785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0136A-BDF4-4AE2-BC11-D5B740C4DA95}">
      <dsp:nvSpPr>
        <dsp:cNvPr id="0" name=""/>
        <dsp:cNvSpPr/>
      </dsp:nvSpPr>
      <dsp:spPr>
        <a:xfrm>
          <a:off x="3933080" y="421"/>
          <a:ext cx="2649438" cy="132471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IN" sz="3500" b="1" i="0" kern="1200"/>
            <a:t>Workspaces</a:t>
          </a:r>
          <a:br>
            <a:rPr lang="en-IN" sz="3500" b="1" i="0" kern="1200"/>
          </a:br>
          <a:endParaRPr lang="en-IN" sz="3500" kern="1200"/>
        </a:p>
      </dsp:txBody>
      <dsp:txXfrm>
        <a:off x="3971880" y="39221"/>
        <a:ext cx="2571838" cy="12471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1B30C-950A-4FC2-A4FB-014174DDAAF5}">
      <dsp:nvSpPr>
        <dsp:cNvPr id="0" name=""/>
        <dsp:cNvSpPr/>
      </dsp:nvSpPr>
      <dsp:spPr>
        <a:xfrm>
          <a:off x="7971" y="7693"/>
          <a:ext cx="1650070" cy="44946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Workspaces are containers for dashboards, reports, datasets, and dataflows in Power BI. There are two types of workspaces: </a:t>
          </a:r>
          <a:r>
            <a:rPr lang="en-US" sz="1600" b="0" i="1" kern="1200" dirty="0"/>
            <a:t>My workspace</a:t>
          </a:r>
          <a:r>
            <a:rPr lang="en-US" sz="1600" b="0" i="0" kern="1200" dirty="0"/>
            <a:t> and </a:t>
          </a:r>
          <a:r>
            <a:rPr lang="en-US" sz="1600" b="0" i="1" kern="1200" dirty="0"/>
            <a:t>workspaces</a:t>
          </a:r>
          <a:r>
            <a:rPr lang="en-US" sz="1100" b="0" i="0" kern="1200" dirty="0"/>
            <a:t>.</a:t>
          </a:r>
          <a:endParaRPr lang="en-IN" sz="1100" kern="1200" dirty="0"/>
        </a:p>
      </dsp:txBody>
      <dsp:txXfrm>
        <a:off x="56300" y="56022"/>
        <a:ext cx="1553412" cy="4398041"/>
      </dsp:txXfrm>
    </dsp:sp>
    <dsp:sp modelId="{C06A32EE-2C9B-46FD-91AE-B09315DE8B07}">
      <dsp:nvSpPr>
        <dsp:cNvPr id="0" name=""/>
        <dsp:cNvSpPr/>
      </dsp:nvSpPr>
      <dsp:spPr>
        <a:xfrm>
          <a:off x="1823049" y="2050434"/>
          <a:ext cx="349815" cy="4092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1823049" y="2132277"/>
        <a:ext cx="244871" cy="245531"/>
      </dsp:txXfrm>
    </dsp:sp>
    <dsp:sp modelId="{680162DA-FEA6-45E5-BE93-EA22D1062A3E}">
      <dsp:nvSpPr>
        <dsp:cNvPr id="0" name=""/>
        <dsp:cNvSpPr/>
      </dsp:nvSpPr>
      <dsp:spPr>
        <a:xfrm>
          <a:off x="2318070" y="7693"/>
          <a:ext cx="1650070" cy="44946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My Workspace</a:t>
          </a:r>
          <a:r>
            <a:rPr lang="en-US" sz="1400" b="0" i="0" kern="1200" dirty="0"/>
            <a:t> is the personal workspace for any Power BI customer to work with your own content. Only you have access to your My workspace. You can share dashboards and reports from your My Workspace. If you want to collaborate on dashboards and reports, or create an app, then you want to work in a workspace</a:t>
          </a:r>
          <a:r>
            <a:rPr lang="en-US" sz="1100" b="0" i="0" kern="1200" dirty="0"/>
            <a:t>.</a:t>
          </a:r>
          <a:endParaRPr lang="en-IN" sz="1100" kern="1200" dirty="0"/>
        </a:p>
      </dsp:txBody>
      <dsp:txXfrm>
        <a:off x="2366399" y="56022"/>
        <a:ext cx="1553412" cy="4398041"/>
      </dsp:txXfrm>
    </dsp:sp>
    <dsp:sp modelId="{3C94A9DB-07A7-4CD6-8ED1-FC9F6AE1D2B0}">
      <dsp:nvSpPr>
        <dsp:cNvPr id="0" name=""/>
        <dsp:cNvSpPr/>
      </dsp:nvSpPr>
      <dsp:spPr>
        <a:xfrm rot="21588888">
          <a:off x="4150668" y="2046552"/>
          <a:ext cx="386960" cy="4092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4150668" y="2128583"/>
        <a:ext cx="270872" cy="245531"/>
      </dsp:txXfrm>
    </dsp:sp>
    <dsp:sp modelId="{E8AD98E8-E5D0-41C2-87DA-98EF23F6A6C1}">
      <dsp:nvSpPr>
        <dsp:cNvPr id="0" name=""/>
        <dsp:cNvSpPr/>
      </dsp:nvSpPr>
      <dsp:spPr>
        <a:xfrm>
          <a:off x="4698252" y="0"/>
          <a:ext cx="1650070" cy="44946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t>Workspaces</a:t>
          </a:r>
          <a:r>
            <a:rPr lang="en-US" sz="1600" b="0" i="0" kern="1200" baseline="0" dirty="0"/>
            <a:t> are used to collaborate and share content with colleagues. You can add colleagues to your workspaces and collaborate on dashboards, reports, and datasets. With one exception, all workspace members need Power BI Pro licenses.</a:t>
          </a:r>
          <a:endParaRPr lang="en-IN" sz="1600" kern="1200" baseline="0" dirty="0"/>
        </a:p>
      </dsp:txBody>
      <dsp:txXfrm>
        <a:off x="4746581" y="48329"/>
        <a:ext cx="1553412" cy="4398041"/>
      </dsp:txXfrm>
    </dsp:sp>
    <dsp:sp modelId="{2CD67120-53AF-4B94-8A86-751737C22480}">
      <dsp:nvSpPr>
        <dsp:cNvPr id="0" name=""/>
        <dsp:cNvSpPr/>
      </dsp:nvSpPr>
      <dsp:spPr>
        <a:xfrm rot="11807">
          <a:off x="6495808" y="2046618"/>
          <a:ext cx="312673" cy="4092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6495808" y="2128300"/>
        <a:ext cx="218871" cy="245531"/>
      </dsp:txXfrm>
    </dsp:sp>
    <dsp:sp modelId="{1727689C-1D37-4051-BCC2-177E65618F0C}">
      <dsp:nvSpPr>
        <dsp:cNvPr id="0" name=""/>
        <dsp:cNvSpPr/>
      </dsp:nvSpPr>
      <dsp:spPr>
        <a:xfrm>
          <a:off x="6938269" y="7693"/>
          <a:ext cx="1650070" cy="44946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Workspaces are also the places where you create, publish, and manage </a:t>
          </a:r>
          <a:r>
            <a:rPr lang="en-US" sz="1200" b="0" i="1" kern="1200" dirty="0"/>
            <a:t>apps</a:t>
          </a:r>
          <a:r>
            <a:rPr lang="en-US" sz="1200" b="0" i="0" kern="1200" dirty="0"/>
            <a:t> for your organization. Think of workspaces as staging areas and containers for the content that will make up a Power BI app. So what is an </a:t>
          </a:r>
          <a:r>
            <a:rPr lang="en-US" sz="1200" b="0" i="1" kern="1200" dirty="0"/>
            <a:t>app</a:t>
          </a:r>
          <a:r>
            <a:rPr lang="en-US" sz="1200" b="0" i="0" kern="1200" dirty="0"/>
            <a:t>? An app is a collection of dashboards and reports built to deliver key metrics to the Power BI consumers in your organization. Apps are interactive, but consumers cannot edit them. App consumers, the colleagues who have access to the apps, do not necessarily need Pro licenses</a:t>
          </a:r>
          <a:r>
            <a:rPr lang="en-US" sz="1100" b="0" i="0" kern="1200" dirty="0"/>
            <a:t>.</a:t>
          </a:r>
          <a:endParaRPr lang="en-IN" sz="1100" kern="1200" dirty="0"/>
        </a:p>
      </dsp:txBody>
      <dsp:txXfrm>
        <a:off x="6986598" y="56022"/>
        <a:ext cx="1553412" cy="439804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226B9-73D4-44BB-947E-163743B88F43}">
      <dsp:nvSpPr>
        <dsp:cNvPr id="0" name=""/>
        <dsp:cNvSpPr/>
      </dsp:nvSpPr>
      <dsp:spPr>
        <a:xfrm>
          <a:off x="3364992" y="0"/>
          <a:ext cx="3785616" cy="13255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IN" sz="3900" kern="1200"/>
            <a:t>Datasets</a:t>
          </a:r>
          <a:br>
            <a:rPr lang="en-IN" sz="3900" kern="1200"/>
          </a:br>
          <a:endParaRPr lang="en-IN" sz="3900" kern="1200"/>
        </a:p>
      </dsp:txBody>
      <dsp:txXfrm>
        <a:off x="3429701" y="64709"/>
        <a:ext cx="3656198" cy="11961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32C4A-6801-4539-8DC4-681D3AB881C2}">
      <dsp:nvSpPr>
        <dsp:cNvPr id="0" name=""/>
        <dsp:cNvSpPr/>
      </dsp:nvSpPr>
      <dsp:spPr>
        <a:xfrm>
          <a:off x="2357437" y="0"/>
          <a:ext cx="3881437" cy="388143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an Excel workbook on OneDrive, or an on-premises SSAS tabular dataset, or a Salesforce dataset. There are many different data sources supported. Datasets added by one workspace member are available to the other workspace members with an </a:t>
          </a:r>
          <a:r>
            <a:rPr lang="en-US" sz="1700" b="0" i="1" kern="1200"/>
            <a:t>admin</a:t>
          </a:r>
          <a:r>
            <a:rPr lang="en-US" sz="1700" b="0" i="0" kern="1200"/>
            <a:t>, </a:t>
          </a:r>
          <a:r>
            <a:rPr lang="en-US" sz="1700" b="0" i="1" kern="1200"/>
            <a:t>member</a:t>
          </a:r>
          <a:r>
            <a:rPr lang="en-US" sz="1700" b="0" i="0" kern="1200"/>
            <a:t>, or </a:t>
          </a:r>
          <a:r>
            <a:rPr lang="en-US" sz="1700" b="0" i="1" kern="1200"/>
            <a:t>contributor</a:t>
          </a:r>
          <a:r>
            <a:rPr lang="en-US" sz="1700" b="0" i="0" kern="1200"/>
            <a:t> role.</a:t>
          </a:r>
        </a:p>
      </dsp:txBody>
      <dsp:txXfrm>
        <a:off x="2925860" y="568423"/>
        <a:ext cx="2744591" cy="274459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2F122-560C-406C-A3ED-AE581B645BA3}">
      <dsp:nvSpPr>
        <dsp:cNvPr id="0" name=""/>
        <dsp:cNvSpPr/>
      </dsp:nvSpPr>
      <dsp:spPr>
        <a:xfrm>
          <a:off x="0" y="0"/>
          <a:ext cx="923925" cy="923925"/>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E26A94-79A2-418B-A9A2-29409A6118E9}">
      <dsp:nvSpPr>
        <dsp:cNvPr id="0" name=""/>
        <dsp:cNvSpPr/>
      </dsp:nvSpPr>
      <dsp:spPr>
        <a:xfrm>
          <a:off x="461962" y="0"/>
          <a:ext cx="8134705" cy="92392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IN" sz="3600" b="1" i="0" kern="1200" dirty="0"/>
            <a:t>Shared Datasets</a:t>
          </a:r>
          <a:r>
            <a:rPr lang="en-IN" sz="1900" b="1" i="0" kern="1200" dirty="0"/>
            <a:t>:</a:t>
          </a:r>
          <a:br>
            <a:rPr lang="en-IN" sz="1900" b="1" i="0" kern="1200" dirty="0"/>
          </a:br>
          <a:br>
            <a:rPr lang="en-IN" sz="1900" b="1" i="0" kern="1200" dirty="0"/>
          </a:br>
          <a:endParaRPr lang="en-IN" sz="1900" kern="1200" dirty="0"/>
        </a:p>
      </dsp:txBody>
      <dsp:txXfrm>
        <a:off x="461962" y="0"/>
        <a:ext cx="8134705" cy="9239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E3B6C-E8ED-4D27-A2BB-2FC43A725D03}">
      <dsp:nvSpPr>
        <dsp:cNvPr id="0" name=""/>
        <dsp:cNvSpPr/>
      </dsp:nvSpPr>
      <dsp:spPr>
        <a:xfrm>
          <a:off x="3275170" y="-318222"/>
          <a:ext cx="2046326" cy="265048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Business intelligence is a collaborative activity. It's important to establish standardized datasets that can be the 'one source of truth</a:t>
          </a:r>
          <a:r>
            <a:rPr lang="en-US" sz="1100" b="0" i="0" kern="1200" dirty="0"/>
            <a:t>’.</a:t>
          </a:r>
          <a:endParaRPr lang="en-IN" sz="1100" kern="1200" dirty="0"/>
        </a:p>
      </dsp:txBody>
      <dsp:txXfrm>
        <a:off x="3574848" y="69932"/>
        <a:ext cx="1446970" cy="1874175"/>
      </dsp:txXfrm>
    </dsp:sp>
    <dsp:sp modelId="{C03097A0-E3DC-4F98-A7F6-78100F616F37}">
      <dsp:nvSpPr>
        <dsp:cNvPr id="0" name=""/>
        <dsp:cNvSpPr/>
      </dsp:nvSpPr>
      <dsp:spPr>
        <a:xfrm rot="3600000">
          <a:off x="4897537" y="1975842"/>
          <a:ext cx="319032" cy="6906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921465" y="2072525"/>
        <a:ext cx="223322" cy="414381"/>
      </dsp:txXfrm>
    </dsp:sp>
    <dsp:sp modelId="{86EA89F7-D1FE-4E89-B48E-DE9AC1B4395D}">
      <dsp:nvSpPr>
        <dsp:cNvPr id="0" name=""/>
        <dsp:cNvSpPr/>
      </dsp:nvSpPr>
      <dsp:spPr>
        <a:xfrm>
          <a:off x="4811329" y="2309362"/>
          <a:ext cx="2046326" cy="271672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i="0" kern="1200"/>
            <a:t>When expert data modelers in your organization create and share optimized datasets, report creators can start with those datasets to build accurate reports.</a:t>
          </a:r>
          <a:endParaRPr lang="en-IN" sz="1400" kern="1200"/>
        </a:p>
      </dsp:txBody>
      <dsp:txXfrm>
        <a:off x="5111007" y="2707217"/>
        <a:ext cx="1446970" cy="1921012"/>
      </dsp:txXfrm>
    </dsp:sp>
    <dsp:sp modelId="{3EE01773-886A-4C0B-8BE6-EED7D158543B}">
      <dsp:nvSpPr>
        <dsp:cNvPr id="0" name=""/>
        <dsp:cNvSpPr/>
      </dsp:nvSpPr>
      <dsp:spPr>
        <a:xfrm rot="10800000">
          <a:off x="4041836" y="3322406"/>
          <a:ext cx="543775" cy="6906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4204968" y="3460533"/>
        <a:ext cx="380643" cy="414381"/>
      </dsp:txXfrm>
    </dsp:sp>
    <dsp:sp modelId="{FFF3AA2A-46D9-4557-A49C-24A53800D9D9}">
      <dsp:nvSpPr>
        <dsp:cNvPr id="0" name=""/>
        <dsp:cNvSpPr/>
      </dsp:nvSpPr>
      <dsp:spPr>
        <a:xfrm>
          <a:off x="1739012" y="2431364"/>
          <a:ext cx="2046326" cy="247271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i="0" kern="1200"/>
            <a:t>To consume these shared datasets just choose </a:t>
          </a:r>
          <a:r>
            <a:rPr lang="en-US" sz="1400" b="1" i="0" kern="1200"/>
            <a:t>Power BI datasets</a:t>
          </a:r>
          <a:r>
            <a:rPr lang="en-US" sz="1400" b="0" i="0" kern="1200"/>
            <a:t> when creating your Power BI report.</a:t>
          </a:r>
          <a:endParaRPr lang="en-IN" sz="1400" kern="1200"/>
        </a:p>
      </dsp:txBody>
      <dsp:txXfrm>
        <a:off x="2038690" y="2793485"/>
        <a:ext cx="1446970" cy="1748476"/>
      </dsp:txXfrm>
    </dsp:sp>
    <dsp:sp modelId="{0B1D9C5C-4F7D-41B6-9CD8-D09A59565160}">
      <dsp:nvSpPr>
        <dsp:cNvPr id="0" name=""/>
        <dsp:cNvSpPr/>
      </dsp:nvSpPr>
      <dsp:spPr>
        <a:xfrm rot="18000000">
          <a:off x="3332388" y="2024498"/>
          <a:ext cx="358267" cy="6906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359258" y="2209165"/>
        <a:ext cx="250787" cy="414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8250E-1F44-49F2-9519-ADE13E9A7EEB}">
      <dsp:nvSpPr>
        <dsp:cNvPr id="0" name=""/>
        <dsp:cNvSpPr/>
      </dsp:nvSpPr>
      <dsp:spPr>
        <a:xfrm>
          <a:off x="2112407" y="0"/>
          <a:ext cx="4410074" cy="4410074"/>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A650ED-11FE-4144-A2E1-85909AFBBE89}">
      <dsp:nvSpPr>
        <dsp:cNvPr id="0" name=""/>
        <dsp:cNvSpPr/>
      </dsp:nvSpPr>
      <dsp:spPr>
        <a:xfrm>
          <a:off x="4317444" y="441438"/>
          <a:ext cx="2866548" cy="3135286"/>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Microsoft Power BI is a collection of software services, apps, and connectors that work together to turn your unrelated sources of data into coherent, visually immersive, and interactive insights.</a:t>
          </a:r>
          <a:endParaRPr lang="en-US" sz="1900" kern="1200"/>
        </a:p>
      </dsp:txBody>
      <dsp:txXfrm>
        <a:off x="4457377" y="581371"/>
        <a:ext cx="2586682" cy="28554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5F455-F96F-4B9B-9AEE-1F6344E7A2A4}">
      <dsp:nvSpPr>
        <dsp:cNvPr id="0" name=""/>
        <dsp:cNvSpPr/>
      </dsp:nvSpPr>
      <dsp:spPr>
        <a:xfrm>
          <a:off x="3389375" y="0"/>
          <a:ext cx="3813048" cy="9715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a:t>What is Power BI?</a:t>
          </a:r>
          <a:br>
            <a:rPr lang="en-US" sz="2800" b="1" i="0" kern="1200"/>
          </a:br>
          <a:endParaRPr lang="en-IN" sz="2800" kern="1200"/>
        </a:p>
      </dsp:txBody>
      <dsp:txXfrm>
        <a:off x="3436802" y="47427"/>
        <a:ext cx="3718194" cy="8766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CB0D0-86E9-4D4D-BC02-00C7F2E7669A}">
      <dsp:nvSpPr>
        <dsp:cNvPr id="0" name=""/>
        <dsp:cNvSpPr/>
      </dsp:nvSpPr>
      <dsp:spPr>
        <a:xfrm rot="10800000">
          <a:off x="2159738" y="381335"/>
          <a:ext cx="6992874" cy="1014847"/>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7520"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0" i="0" kern="1200"/>
            <a:t>Power BI (Business Intelligence) comes into play.</a:t>
          </a:r>
          <a:endParaRPr lang="en-IN" sz="1700" kern="1200"/>
        </a:p>
      </dsp:txBody>
      <dsp:txXfrm rot="10800000">
        <a:off x="2413450" y="381335"/>
        <a:ext cx="6739162" cy="1014847"/>
      </dsp:txXfrm>
    </dsp:sp>
    <dsp:sp modelId="{F5603445-4E40-4EBE-8AD3-2294561E09DD}">
      <dsp:nvSpPr>
        <dsp:cNvPr id="0" name=""/>
        <dsp:cNvSpPr/>
      </dsp:nvSpPr>
      <dsp:spPr>
        <a:xfrm>
          <a:off x="1362987" y="2888"/>
          <a:ext cx="1593503" cy="1771741"/>
        </a:xfrm>
        <a:prstGeom prst="ellipse">
          <a:avLst/>
        </a:prstGeom>
        <a:blipFill>
          <a:blip xmlns:r="http://schemas.openxmlformats.org/officeDocument/2006/relationships" r:embed="rId1"/>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9BF216-AFBF-4D9E-84C9-B9A033607894}">
      <dsp:nvSpPr>
        <dsp:cNvPr id="0" name=""/>
        <dsp:cNvSpPr/>
      </dsp:nvSpPr>
      <dsp:spPr>
        <a:xfrm rot="10800000">
          <a:off x="2015074" y="2077569"/>
          <a:ext cx="6992874" cy="1816039"/>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7520"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Your data is a simple Microsoft Excel workbook, or a collection of cloud-based and on-premises hybrid data warehouses, Power BI lets you easily connect to your data sources, clean, and model your data without affecting the underlying source, visualize (or discover) what's important, and share that with anyone or everyone you want.</a:t>
          </a:r>
          <a:endParaRPr lang="en-IN" sz="1700" kern="1200" dirty="0"/>
        </a:p>
      </dsp:txBody>
      <dsp:txXfrm rot="10800000">
        <a:off x="2469084" y="2077569"/>
        <a:ext cx="6538864" cy="1816039"/>
      </dsp:txXfrm>
    </dsp:sp>
    <dsp:sp modelId="{9F786E65-DAB3-4DEA-BDEA-B213404B1F50}">
      <dsp:nvSpPr>
        <dsp:cNvPr id="0" name=""/>
        <dsp:cNvSpPr/>
      </dsp:nvSpPr>
      <dsp:spPr>
        <a:xfrm>
          <a:off x="1507651" y="2478165"/>
          <a:ext cx="1014847" cy="101484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8000" r="-3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D6171C-54AE-48D9-AB4C-A45B8C2B5622}">
      <dsp:nvSpPr>
        <dsp:cNvPr id="0" name=""/>
        <dsp:cNvSpPr/>
      </dsp:nvSpPr>
      <dsp:spPr>
        <a:xfrm rot="10800000">
          <a:off x="2015074" y="4196549"/>
          <a:ext cx="6992874" cy="140126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7520"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b="0" i="0" kern="1200"/>
            <a:t>Power BI consists of a Microsoft Windows desktop application called Power BI Desktop, an online SaaS (Software as a Service) service called the Power BI service, and mobile Power BI apps that are available on phones and tablets.</a:t>
          </a:r>
          <a:endParaRPr lang="en-IN" sz="1600" kern="1200"/>
        </a:p>
      </dsp:txBody>
      <dsp:txXfrm rot="10800000">
        <a:off x="2365389" y="4196549"/>
        <a:ext cx="6642559" cy="1401261"/>
      </dsp:txXfrm>
    </dsp:sp>
    <dsp:sp modelId="{26819F95-E6D9-4AF6-AF08-4C0DE3FF6EE2}">
      <dsp:nvSpPr>
        <dsp:cNvPr id="0" name=""/>
        <dsp:cNvSpPr/>
      </dsp:nvSpPr>
      <dsp:spPr>
        <a:xfrm>
          <a:off x="1507651" y="4389755"/>
          <a:ext cx="1014847" cy="1014847"/>
        </a:xfrm>
        <a:prstGeom prst="ellipse">
          <a:avLst/>
        </a:prstGeom>
        <a:blipFill>
          <a:blip xmlns:r="http://schemas.openxmlformats.org/officeDocument/2006/relationships" r:embed="rId3"/>
          <a:srcRect/>
          <a:stretch>
            <a:fillRect l="-14000" r="-1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74A18-7A6F-463C-9EC4-D4E4A095DF48}">
      <dsp:nvSpPr>
        <dsp:cNvPr id="0" name=""/>
        <dsp:cNvSpPr/>
      </dsp:nvSpPr>
      <dsp:spPr>
        <a:xfrm>
          <a:off x="3578588" y="357"/>
          <a:ext cx="2623767" cy="643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b="1" i="0" kern="1200" dirty="0"/>
            <a:t>The parts of Power BI</a:t>
          </a:r>
          <a:br>
            <a:rPr lang="en-US" sz="1800" b="1" i="0" kern="1200" dirty="0"/>
          </a:br>
          <a:endParaRPr lang="en-IN" sz="1800" kern="1200" dirty="0"/>
        </a:p>
      </dsp:txBody>
      <dsp:txXfrm>
        <a:off x="3578588" y="357"/>
        <a:ext cx="2623767" cy="643016"/>
      </dsp:txXfrm>
    </dsp:sp>
    <dsp:sp modelId="{59FD870D-2251-4EDB-8976-4F6C2AEFEAEC}">
      <dsp:nvSpPr>
        <dsp:cNvPr id="0" name=""/>
        <dsp:cNvSpPr/>
      </dsp:nvSpPr>
      <dsp:spPr>
        <a:xfrm>
          <a:off x="6202356" y="357"/>
          <a:ext cx="524753" cy="643016"/>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3A9D2-108E-4399-B7BF-3876265654D5}">
      <dsp:nvSpPr>
        <dsp:cNvPr id="0" name=""/>
        <dsp:cNvSpPr/>
      </dsp:nvSpPr>
      <dsp:spPr>
        <a:xfrm>
          <a:off x="0" y="0"/>
          <a:ext cx="8596668" cy="13208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0" y="528320"/>
        <a:ext cx="8596668" cy="528320"/>
      </dsp:txXfrm>
    </dsp:sp>
    <dsp:sp modelId="{2304C05B-01E7-40C3-B277-4D978D9C8E1A}">
      <dsp:nvSpPr>
        <dsp:cNvPr id="0" name=""/>
        <dsp:cNvSpPr/>
      </dsp:nvSpPr>
      <dsp:spPr>
        <a:xfrm>
          <a:off x="4078420" y="79248"/>
          <a:ext cx="439826" cy="43982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72C1DA-A517-4BB0-A653-65103ECCE618}">
      <dsp:nvSpPr>
        <dsp:cNvPr id="0" name=""/>
        <dsp:cNvSpPr/>
      </dsp:nvSpPr>
      <dsp:spPr>
        <a:xfrm>
          <a:off x="343866" y="1056640"/>
          <a:ext cx="7908934" cy="198120"/>
        </a:xfrm>
        <a:prstGeom prst="leftRight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127BC-7FBA-4F3F-A130-451AB20920EA}">
      <dsp:nvSpPr>
        <dsp:cNvPr id="0" name=""/>
        <dsp:cNvSpPr/>
      </dsp:nvSpPr>
      <dsp:spPr>
        <a:xfrm>
          <a:off x="1283" y="1956085"/>
          <a:ext cx="4672458" cy="233622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b="0" i="0" kern="1200"/>
            <a:t>The </a:t>
          </a:r>
          <a:r>
            <a:rPr lang="en-US" sz="2600" b="1" kern="1200"/>
            <a:t>Power BI concepts</a:t>
          </a:r>
          <a:endParaRPr lang="en-IN" sz="2600" kern="1200"/>
        </a:p>
      </dsp:txBody>
      <dsp:txXfrm>
        <a:off x="69709" y="2024511"/>
        <a:ext cx="4535606" cy="2199377"/>
      </dsp:txXfrm>
    </dsp:sp>
    <dsp:sp modelId="{6498A995-A31D-43C3-81FF-BFBF0628B87A}">
      <dsp:nvSpPr>
        <dsp:cNvPr id="0" name=""/>
        <dsp:cNvSpPr/>
      </dsp:nvSpPr>
      <dsp:spPr>
        <a:xfrm>
          <a:off x="5841857" y="1956085"/>
          <a:ext cx="4672458" cy="233622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b="0" i="0" kern="1200"/>
            <a:t>major building blocks of Power BI are: </a:t>
          </a:r>
          <a:r>
            <a:rPr lang="en-US" sz="2600" b="0" i="1" kern="1200"/>
            <a:t>datasets, reports,</a:t>
          </a:r>
          <a:r>
            <a:rPr lang="en-US" sz="2600" b="0" i="0" kern="1200"/>
            <a:t> and </a:t>
          </a:r>
          <a:r>
            <a:rPr lang="en-US" sz="2600" b="0" i="1" kern="1200"/>
            <a:t>dashboards</a:t>
          </a:r>
          <a:r>
            <a:rPr lang="en-US" sz="2600" b="0" i="0" kern="1200"/>
            <a:t>. They are all organized into </a:t>
          </a:r>
          <a:r>
            <a:rPr lang="en-US" sz="2600" b="0" i="1" kern="1200"/>
            <a:t>workspaces</a:t>
          </a:r>
          <a:r>
            <a:rPr lang="en-US" sz="2600" b="0" i="0" kern="1200"/>
            <a:t>, and they are created on </a:t>
          </a:r>
          <a:r>
            <a:rPr lang="en-US" sz="2600" b="0" i="1" kern="1200"/>
            <a:t>capacities</a:t>
          </a:r>
          <a:r>
            <a:rPr lang="en-US" sz="2600" b="0" i="0" kern="1200"/>
            <a:t>.</a:t>
          </a:r>
          <a:endParaRPr lang="en-IN" sz="2600" kern="1200"/>
        </a:p>
      </dsp:txBody>
      <dsp:txXfrm>
        <a:off x="5910283" y="2024511"/>
        <a:ext cx="4535606" cy="21993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29156-2ED1-47C8-8F5C-6133207541A3}">
      <dsp:nvSpPr>
        <dsp:cNvPr id="0" name=""/>
        <dsp:cNvSpPr/>
      </dsp:nvSpPr>
      <dsp:spPr>
        <a:xfrm>
          <a:off x="3930300" y="0"/>
          <a:ext cx="2655000" cy="13255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marL="0" lvl="0" indent="0" algn="ctr" defTabSz="1822450">
            <a:lnSpc>
              <a:spcPct val="90000"/>
            </a:lnSpc>
            <a:spcBef>
              <a:spcPct val="0"/>
            </a:spcBef>
            <a:spcAft>
              <a:spcPct val="35000"/>
            </a:spcAft>
            <a:buNone/>
          </a:pPr>
          <a:r>
            <a:rPr lang="en-IN" sz="4100" kern="1200"/>
            <a:t>Capacities</a:t>
          </a:r>
          <a:br>
            <a:rPr lang="en-IN" sz="4100" kern="1200"/>
          </a:br>
          <a:endParaRPr lang="en-IN" sz="4100" kern="1200"/>
        </a:p>
      </dsp:txBody>
      <dsp:txXfrm>
        <a:off x="3930300" y="0"/>
        <a:ext cx="2655000" cy="13255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FA188-969B-4305-8E7D-A0189CE2A47E}">
      <dsp:nvSpPr>
        <dsp:cNvPr id="0" name=""/>
        <dsp:cNvSpPr/>
      </dsp:nvSpPr>
      <dsp:spPr>
        <a:xfrm rot="10800000">
          <a:off x="2232587" y="500836"/>
          <a:ext cx="5716547" cy="287976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9896"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0" i="0" kern="1200"/>
            <a:t>Capacities are a core Power BI concept representing a set of resources used to host and deliver your Power BI content. Capacities are either </a:t>
          </a:r>
          <a:r>
            <a:rPr lang="en-US" sz="1700" b="0" i="1" kern="1200"/>
            <a:t>shared</a:t>
          </a:r>
          <a:r>
            <a:rPr lang="en-US" sz="1700" b="0" i="0" kern="1200"/>
            <a:t> or </a:t>
          </a:r>
          <a:r>
            <a:rPr lang="en-US" sz="1700" b="0" i="1" kern="1200"/>
            <a:t>dedicated</a:t>
          </a:r>
          <a:r>
            <a:rPr lang="en-US" sz="1700" b="0" i="0" kern="1200"/>
            <a:t>. A shared capacity is shared with other Microsoft customers, while a dedicated capacity is fully committed to a single customer. Dedicated capacities require a subscription. By default, workspaces are created on a shared capacity.</a:t>
          </a:r>
          <a:endParaRPr lang="en-IN" sz="1700" kern="1200"/>
        </a:p>
      </dsp:txBody>
      <dsp:txXfrm rot="10800000">
        <a:off x="2952528" y="500836"/>
        <a:ext cx="4996606" cy="2879764"/>
      </dsp:txXfrm>
    </dsp:sp>
    <dsp:sp modelId="{A0D5AE62-5928-4EAE-BD24-98BF02B21E5B}">
      <dsp:nvSpPr>
        <dsp:cNvPr id="0" name=""/>
        <dsp:cNvSpPr/>
      </dsp:nvSpPr>
      <dsp:spPr>
        <a:xfrm>
          <a:off x="647176" y="500836"/>
          <a:ext cx="3170822" cy="28797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633651-CB59-45C8-A6A1-76FC9153C88D}"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1887126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33651-CB59-45C8-A6A1-76FC9153C88D}"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307002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33651-CB59-45C8-A6A1-76FC9153C88D}"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42705A-815C-40CA-93EA-E66FCE97431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6606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33651-CB59-45C8-A6A1-76FC9153C88D}"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1188063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33651-CB59-45C8-A6A1-76FC9153C88D}"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42705A-815C-40CA-93EA-E66FCE97431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869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33651-CB59-45C8-A6A1-76FC9153C88D}"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386590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33651-CB59-45C8-A6A1-76FC9153C88D}"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2376475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33651-CB59-45C8-A6A1-76FC9153C88D}"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12604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33651-CB59-45C8-A6A1-76FC9153C88D}"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190728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33651-CB59-45C8-A6A1-76FC9153C88D}"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367129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33651-CB59-45C8-A6A1-76FC9153C88D}"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174461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633651-CB59-45C8-A6A1-76FC9153C88D}" type="datetimeFigureOut">
              <a:rPr lang="en-IN" smtClean="0"/>
              <a:t>03-05-2021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215461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633651-CB59-45C8-A6A1-76FC9153C88D}" type="datetimeFigureOut">
              <a:rPr lang="en-IN" smtClean="0"/>
              <a:t>03-05-2021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137666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33651-CB59-45C8-A6A1-76FC9153C88D}" type="datetimeFigureOut">
              <a:rPr lang="en-IN" smtClean="0"/>
              <a:t>03-05-2021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207052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633651-CB59-45C8-A6A1-76FC9153C88D}"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2622646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633651-CB59-45C8-A6A1-76FC9153C88D}"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42705A-815C-40CA-93EA-E66FCE97431A}" type="slidenum">
              <a:rPr lang="en-IN" smtClean="0"/>
              <a:t>‹#›</a:t>
            </a:fld>
            <a:endParaRPr lang="en-IN"/>
          </a:p>
        </p:txBody>
      </p:sp>
    </p:spTree>
    <p:extLst>
      <p:ext uri="{BB962C8B-B14F-4D97-AF65-F5344CB8AC3E}">
        <p14:creationId xmlns:p14="http://schemas.microsoft.com/office/powerpoint/2010/main" val="316783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633651-CB59-45C8-A6A1-76FC9153C88D}" type="datetimeFigureOut">
              <a:rPr lang="en-IN" smtClean="0"/>
              <a:t>03-05-2021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42705A-815C-40CA-93EA-E66FCE97431A}" type="slidenum">
              <a:rPr lang="en-IN" smtClean="0"/>
              <a:t>‹#›</a:t>
            </a:fld>
            <a:endParaRPr lang="en-IN"/>
          </a:p>
        </p:txBody>
      </p:sp>
    </p:spTree>
    <p:extLst>
      <p:ext uri="{BB962C8B-B14F-4D97-AF65-F5344CB8AC3E}">
        <p14:creationId xmlns:p14="http://schemas.microsoft.com/office/powerpoint/2010/main" val="8074864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uru99.com/best-data-visualization-tool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9B94C7D-4BEE-43B9-AD21-E08741AD53C9}"/>
              </a:ext>
            </a:extLst>
          </p:cNvPr>
          <p:cNvGraphicFramePr/>
          <p:nvPr>
            <p:extLst>
              <p:ext uri="{D42A27DB-BD31-4B8C-83A1-F6EECF244321}">
                <p14:modId xmlns:p14="http://schemas.microsoft.com/office/powerpoint/2010/main" val="3474288773"/>
              </p:ext>
            </p:extLst>
          </p:nvPr>
        </p:nvGraphicFramePr>
        <p:xfrm>
          <a:off x="1114425" y="123825"/>
          <a:ext cx="9553575" cy="1581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4755645-49D9-43E3-B8EF-DA1489BF750B}"/>
              </a:ext>
            </a:extLst>
          </p:cNvPr>
          <p:cNvGraphicFramePr/>
          <p:nvPr>
            <p:extLst>
              <p:ext uri="{D42A27DB-BD31-4B8C-83A1-F6EECF244321}">
                <p14:modId xmlns:p14="http://schemas.microsoft.com/office/powerpoint/2010/main" val="691738804"/>
              </p:ext>
            </p:extLst>
          </p:nvPr>
        </p:nvGraphicFramePr>
        <p:xfrm>
          <a:off x="990600" y="1704975"/>
          <a:ext cx="9296400" cy="44100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65353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B75F-05B7-4B75-B9A3-CE5A7D7BF69B}"/>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Reports</a:t>
            </a:r>
            <a:br>
              <a:rPr lang="en-IN" b="1" i="0" dirty="0">
                <a:solidFill>
                  <a:srgbClr val="171717"/>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77983D0-CE17-43BC-BA9C-294F60D5D42E}"/>
              </a:ext>
            </a:extLst>
          </p:cNvPr>
          <p:cNvSpPr>
            <a:spLocks noGrp="1"/>
          </p:cNvSpPr>
          <p:nvPr>
            <p:ph idx="1"/>
          </p:nvPr>
        </p:nvSpPr>
        <p:spPr/>
        <p:txBody>
          <a:bodyPr/>
          <a:lstStyle/>
          <a:p>
            <a:r>
              <a:rPr lang="en-US" sz="2000" b="0" i="0" dirty="0">
                <a:solidFill>
                  <a:srgbClr val="171717"/>
                </a:solidFill>
                <a:effectLst/>
                <a:latin typeface="Segoe UI" panose="020B0502040204020203" pitchFamily="34" charset="0"/>
              </a:rPr>
              <a:t>A Power BI report is one or more pages of visualizations such as line charts, maps, and </a:t>
            </a:r>
            <a:r>
              <a:rPr lang="en-US" sz="2000" b="0" i="0" dirty="0" err="1">
                <a:solidFill>
                  <a:srgbClr val="171717"/>
                </a:solidFill>
                <a:effectLst/>
                <a:latin typeface="Segoe UI" panose="020B0502040204020203" pitchFamily="34" charset="0"/>
              </a:rPr>
              <a:t>treemaps</a:t>
            </a:r>
            <a:r>
              <a:rPr lang="en-US" sz="2000" b="0" i="0" dirty="0">
                <a:solidFill>
                  <a:srgbClr val="171717"/>
                </a:solidFill>
                <a:effectLst/>
                <a:latin typeface="Segoe UI" panose="020B0502040204020203" pitchFamily="34" charset="0"/>
              </a:rPr>
              <a:t>. Visualizations are also called </a:t>
            </a:r>
            <a:r>
              <a:rPr lang="en-US" sz="2000" b="1" i="0" dirty="0">
                <a:solidFill>
                  <a:srgbClr val="171717"/>
                </a:solidFill>
                <a:effectLst/>
                <a:latin typeface="Segoe UI" panose="020B0502040204020203" pitchFamily="34" charset="0"/>
              </a:rPr>
              <a:t>visuals</a:t>
            </a:r>
            <a:r>
              <a:rPr lang="en-US" b="0" i="0" dirty="0">
                <a:solidFill>
                  <a:srgbClr val="171717"/>
                </a:solidFill>
                <a:effectLst/>
                <a:latin typeface="Segoe UI" panose="020B0502040204020203" pitchFamily="34" charset="0"/>
              </a:rPr>
              <a:t>.</a:t>
            </a:r>
          </a:p>
          <a:p>
            <a:r>
              <a:rPr lang="en-US" sz="2000" b="0" i="0" dirty="0">
                <a:solidFill>
                  <a:srgbClr val="171717"/>
                </a:solidFill>
                <a:effectLst/>
                <a:latin typeface="Segoe UI" panose="020B0502040204020203" pitchFamily="34" charset="0"/>
              </a:rPr>
              <a:t>You can create reports from scratch within Power BI, import them with dashboards that colleagues share with you, or Power BI can create them when you connect to datasets from Excel, Power BI Desktop, databases, and SaaS applications</a:t>
            </a:r>
            <a:r>
              <a:rPr lang="en-US" b="0" i="0" dirty="0">
                <a:solidFill>
                  <a:srgbClr val="171717"/>
                </a:solidFill>
                <a:effectLst/>
                <a:latin typeface="Segoe UI" panose="020B0502040204020203" pitchFamily="34" charset="0"/>
              </a:rPr>
              <a:t>.</a:t>
            </a:r>
          </a:p>
          <a:p>
            <a:r>
              <a:rPr lang="en-US" sz="2000" b="0" i="0" dirty="0">
                <a:solidFill>
                  <a:srgbClr val="171717"/>
                </a:solidFill>
                <a:effectLst/>
                <a:highlight>
                  <a:srgbClr val="00FF00"/>
                </a:highlight>
                <a:latin typeface="Segoe UI" panose="020B0502040204020203" pitchFamily="34" charset="0"/>
              </a:rPr>
              <a:t>For example</a:t>
            </a:r>
            <a:r>
              <a:rPr lang="en-US" sz="2000" b="0" i="0" dirty="0">
                <a:solidFill>
                  <a:srgbClr val="171717"/>
                </a:solidFill>
                <a:effectLst/>
                <a:latin typeface="Segoe UI" panose="020B0502040204020203" pitchFamily="34" charset="0"/>
              </a:rPr>
              <a:t>, when you connect to an Excel workbook that contains Power View sheets, Power BI creates a report based on those sheets. And when you connect to a SaaS application, Power BI imports a pre-built report</a:t>
            </a:r>
            <a:r>
              <a:rPr lang="en-US" b="0" i="0" dirty="0">
                <a:solidFill>
                  <a:srgbClr val="171717"/>
                </a:solidFill>
                <a:effectLst/>
                <a:latin typeface="Segoe UI" panose="020B0502040204020203" pitchFamily="34" charset="0"/>
              </a:rPr>
              <a:t>.</a:t>
            </a:r>
            <a:endParaRPr lang="en-IN" dirty="0"/>
          </a:p>
        </p:txBody>
      </p:sp>
    </p:spTree>
    <p:extLst>
      <p:ext uri="{BB962C8B-B14F-4D97-AF65-F5344CB8AC3E}">
        <p14:creationId xmlns:p14="http://schemas.microsoft.com/office/powerpoint/2010/main" val="370921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2F7B-895B-4315-A5CF-76B598324F2C}"/>
              </a:ext>
            </a:extLst>
          </p:cNvPr>
          <p:cNvSpPr>
            <a:spLocks noGrp="1"/>
          </p:cNvSpPr>
          <p:nvPr>
            <p:ph type="title"/>
          </p:nvPr>
        </p:nvSpPr>
        <p:spPr>
          <a:xfrm>
            <a:off x="677334" y="200026"/>
            <a:ext cx="8596668" cy="1409700"/>
          </a:xfrm>
        </p:spPr>
        <p:txBody>
          <a:bodyPr>
            <a:normAutofit/>
          </a:bodyPr>
          <a:lstStyle/>
          <a:p>
            <a:r>
              <a:rPr lang="en-IN" b="1" i="0" dirty="0">
                <a:solidFill>
                  <a:srgbClr val="171717"/>
                </a:solidFill>
                <a:effectLst/>
                <a:latin typeface="Segoe UI" panose="020B0502040204020203" pitchFamily="34" charset="0"/>
              </a:rPr>
              <a:t>						Dashboards</a:t>
            </a:r>
            <a:br>
              <a:rPr lang="en-IN" b="1" i="0" dirty="0">
                <a:solidFill>
                  <a:srgbClr val="171717"/>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CB9428B-29F3-4CE7-B950-CE123A51B0CD}"/>
              </a:ext>
            </a:extLst>
          </p:cNvPr>
          <p:cNvSpPr>
            <a:spLocks noGrp="1"/>
          </p:cNvSpPr>
          <p:nvPr>
            <p:ph idx="1"/>
          </p:nvPr>
        </p:nvSpPr>
        <p:spPr>
          <a:xfrm>
            <a:off x="982134" y="1076325"/>
            <a:ext cx="8596668" cy="4945987"/>
          </a:xfrm>
        </p:spPr>
        <p:txBody>
          <a:bodyPr/>
          <a:lstStyle/>
          <a:p>
            <a:r>
              <a:rPr lang="en-US" b="0" i="0" dirty="0">
                <a:solidFill>
                  <a:srgbClr val="171717"/>
                </a:solidFill>
                <a:effectLst/>
                <a:highlight>
                  <a:srgbClr val="00FFFF"/>
                </a:highlight>
                <a:latin typeface="Segoe UI" panose="020B0502040204020203" pitchFamily="34" charset="0"/>
              </a:rPr>
              <a:t>A </a:t>
            </a:r>
            <a:r>
              <a:rPr lang="en-US" b="0" i="1" dirty="0">
                <a:solidFill>
                  <a:srgbClr val="171717"/>
                </a:solidFill>
                <a:effectLst/>
                <a:highlight>
                  <a:srgbClr val="00FFFF"/>
                </a:highlight>
                <a:latin typeface="Segoe UI" panose="020B0502040204020203" pitchFamily="34" charset="0"/>
              </a:rPr>
              <a:t>dashboard</a:t>
            </a:r>
            <a:r>
              <a:rPr lang="en-US" b="0" i="0" dirty="0">
                <a:solidFill>
                  <a:srgbClr val="171717"/>
                </a:solidFill>
                <a:effectLst/>
                <a:highlight>
                  <a:srgbClr val="00FFFF"/>
                </a:highlight>
                <a:latin typeface="Segoe UI" panose="020B0502040204020203" pitchFamily="34" charset="0"/>
              </a:rPr>
              <a:t> is something you create </a:t>
            </a:r>
            <a:r>
              <a:rPr lang="en-US" b="1" i="0" dirty="0">
                <a:solidFill>
                  <a:srgbClr val="171717"/>
                </a:solidFill>
                <a:effectLst/>
                <a:highlight>
                  <a:srgbClr val="00FFFF"/>
                </a:highlight>
                <a:latin typeface="Segoe UI" panose="020B0502040204020203" pitchFamily="34" charset="0"/>
              </a:rPr>
              <a:t>in the Power BI service</a:t>
            </a:r>
            <a:r>
              <a:rPr lang="en-US" b="0" i="0" dirty="0">
                <a:solidFill>
                  <a:srgbClr val="171717"/>
                </a:solidFill>
                <a:effectLst/>
                <a:highlight>
                  <a:srgbClr val="00FFFF"/>
                </a:highlight>
                <a:latin typeface="Segoe UI" panose="020B0502040204020203" pitchFamily="34" charset="0"/>
              </a:rPr>
              <a:t> .</a:t>
            </a:r>
          </a:p>
          <a:p>
            <a:pPr lvl="1"/>
            <a:r>
              <a:rPr lang="en-US" sz="1800" b="0" i="0" dirty="0">
                <a:solidFill>
                  <a:srgbClr val="171717"/>
                </a:solidFill>
                <a:effectLst/>
                <a:highlight>
                  <a:srgbClr val="FFFF00"/>
                </a:highlight>
                <a:latin typeface="Segoe UI" panose="020B0502040204020203" pitchFamily="34" charset="0"/>
              </a:rPr>
              <a:t>Why do people create dashboards? Here are just some of the reasons</a:t>
            </a:r>
            <a:r>
              <a:rPr lang="en-US" b="0" i="0" dirty="0">
                <a:solidFill>
                  <a:srgbClr val="171717"/>
                </a:solidFill>
                <a:effectLst/>
                <a:highlight>
                  <a:srgbClr val="FFFF00"/>
                </a:highlight>
                <a:latin typeface="Segoe UI" panose="020B0502040204020203" pitchFamily="34" charset="0"/>
              </a:rPr>
              <a:t>:</a:t>
            </a:r>
          </a:p>
          <a:p>
            <a:pPr algn="l">
              <a:buFont typeface="Arial" panose="020B0604020202020204" pitchFamily="34" charset="0"/>
              <a:buChar char="•"/>
            </a:pPr>
            <a:r>
              <a:rPr lang="en-US" dirty="0">
                <a:solidFill>
                  <a:srgbClr val="171717"/>
                </a:solidFill>
                <a:highlight>
                  <a:srgbClr val="FFFF00"/>
                </a:highlight>
                <a:latin typeface="Segoe UI" panose="020B0502040204020203" pitchFamily="34" charset="0"/>
              </a:rPr>
              <a:t>1</a:t>
            </a:r>
            <a:r>
              <a:rPr lang="en-US" b="0" i="0" dirty="0">
                <a:solidFill>
                  <a:srgbClr val="171717"/>
                </a:solidFill>
                <a:effectLst/>
                <a:latin typeface="Segoe UI" panose="020B0502040204020203" pitchFamily="34" charset="0"/>
              </a:rPr>
              <a:t> to see, in one glance, all the information needed to make decisions.</a:t>
            </a:r>
          </a:p>
          <a:p>
            <a:pPr algn="l">
              <a:buFont typeface="Arial" panose="020B0604020202020204" pitchFamily="34" charset="0"/>
              <a:buChar char="•"/>
            </a:pPr>
            <a:r>
              <a:rPr lang="en-US" b="0" i="0" dirty="0">
                <a:solidFill>
                  <a:srgbClr val="171717"/>
                </a:solidFill>
                <a:effectLst/>
                <a:highlight>
                  <a:srgbClr val="FFFF00"/>
                </a:highlight>
                <a:latin typeface="Segoe UI" panose="020B0502040204020203" pitchFamily="34" charset="0"/>
              </a:rPr>
              <a:t>2</a:t>
            </a:r>
            <a:r>
              <a:rPr lang="en-US" b="0" i="0" dirty="0">
                <a:solidFill>
                  <a:srgbClr val="171717"/>
                </a:solidFill>
                <a:effectLst/>
                <a:latin typeface="Segoe UI" panose="020B0502040204020203" pitchFamily="34" charset="0"/>
              </a:rPr>
              <a:t>.to monitor the most-important information about your business.</a:t>
            </a:r>
          </a:p>
          <a:p>
            <a:pPr algn="l">
              <a:buFont typeface="Arial" panose="020B0604020202020204" pitchFamily="34" charset="0"/>
              <a:buChar char="•"/>
            </a:pPr>
            <a:r>
              <a:rPr lang="en-US" b="0" i="0" dirty="0">
                <a:solidFill>
                  <a:srgbClr val="171717"/>
                </a:solidFill>
                <a:effectLst/>
                <a:highlight>
                  <a:srgbClr val="FFFF00"/>
                </a:highlight>
                <a:latin typeface="Segoe UI" panose="020B0502040204020203" pitchFamily="34" charset="0"/>
              </a:rPr>
              <a:t>3</a:t>
            </a:r>
            <a:r>
              <a:rPr lang="en-US" b="0" i="0" dirty="0">
                <a:solidFill>
                  <a:srgbClr val="171717"/>
                </a:solidFill>
                <a:effectLst/>
                <a:latin typeface="Segoe UI" panose="020B0502040204020203" pitchFamily="34" charset="0"/>
              </a:rPr>
              <a:t>.to ensure all colleagues are on the same page, viewing and using the same information.</a:t>
            </a:r>
          </a:p>
          <a:p>
            <a:pPr algn="l">
              <a:buFont typeface="Arial" panose="020B0604020202020204" pitchFamily="34" charset="0"/>
              <a:buChar char="•"/>
            </a:pPr>
            <a:r>
              <a:rPr lang="en-US" b="0" i="0" dirty="0">
                <a:solidFill>
                  <a:srgbClr val="171717"/>
                </a:solidFill>
                <a:effectLst/>
                <a:highlight>
                  <a:srgbClr val="FFFF00"/>
                </a:highlight>
                <a:latin typeface="Segoe UI" panose="020B0502040204020203" pitchFamily="34" charset="0"/>
              </a:rPr>
              <a:t>4</a:t>
            </a:r>
            <a:r>
              <a:rPr lang="en-US" b="0" i="0" dirty="0">
                <a:solidFill>
                  <a:srgbClr val="171717"/>
                </a:solidFill>
                <a:effectLst/>
                <a:latin typeface="Segoe UI" panose="020B0502040204020203" pitchFamily="34" charset="0"/>
              </a:rPr>
              <a:t>.to monitor the health of a business or product or business unit or marketing campaign, etc.</a:t>
            </a:r>
          </a:p>
          <a:p>
            <a:pPr algn="l">
              <a:buFont typeface="Arial" panose="020B0604020202020204" pitchFamily="34" charset="0"/>
              <a:buChar char="•"/>
            </a:pPr>
            <a:r>
              <a:rPr lang="en-US" b="0" i="0" dirty="0">
                <a:solidFill>
                  <a:srgbClr val="171717"/>
                </a:solidFill>
                <a:effectLst/>
                <a:highlight>
                  <a:srgbClr val="FFFF00"/>
                </a:highlight>
                <a:latin typeface="Segoe UI" panose="020B0502040204020203" pitchFamily="34" charset="0"/>
              </a:rPr>
              <a:t>5</a:t>
            </a:r>
            <a:r>
              <a:rPr lang="en-US" b="0" i="0" dirty="0">
                <a:solidFill>
                  <a:srgbClr val="171717"/>
                </a:solidFill>
                <a:effectLst/>
                <a:latin typeface="Segoe UI" panose="020B0502040204020203" pitchFamily="34" charset="0"/>
              </a:rPr>
              <a:t>.to create a personalized view of a larger dashboard and show all the metrics that matter to them.</a:t>
            </a:r>
          </a:p>
          <a:p>
            <a:br>
              <a:rPr lang="en-US" dirty="0"/>
            </a:br>
            <a:endParaRPr lang="en-US" b="0" i="0" dirty="0">
              <a:solidFill>
                <a:srgbClr val="171717"/>
              </a:solidFill>
              <a:effectLst/>
              <a:highlight>
                <a:srgbClr val="FFFF00"/>
              </a:highlight>
              <a:latin typeface="Segoe UI" panose="020B0502040204020203" pitchFamily="34" charset="0"/>
            </a:endParaRPr>
          </a:p>
          <a:p>
            <a:pPr lvl="1"/>
            <a:endParaRPr lang="en-US" b="0" i="0" dirty="0">
              <a:solidFill>
                <a:srgbClr val="171717"/>
              </a:solidFill>
              <a:effectLst/>
              <a:latin typeface="Segoe UI" panose="020B0502040204020203" pitchFamily="34" charset="0"/>
            </a:endParaRPr>
          </a:p>
          <a:p>
            <a:pPr lvl="8"/>
            <a:endParaRPr lang="en-IN" dirty="0">
              <a:highlight>
                <a:srgbClr val="00FFFF"/>
              </a:highlight>
            </a:endParaRPr>
          </a:p>
        </p:txBody>
      </p:sp>
      <p:sp>
        <p:nvSpPr>
          <p:cNvPr id="4" name="Rectangle: Rounded Corners 3">
            <a:extLst>
              <a:ext uri="{FF2B5EF4-FFF2-40B4-BE49-F238E27FC236}">
                <a16:creationId xmlns:a16="http://schemas.microsoft.com/office/drawing/2014/main" id="{1DE0934A-CC0C-4399-8C11-159E2645BDCA}"/>
              </a:ext>
            </a:extLst>
          </p:cNvPr>
          <p:cNvSpPr/>
          <p:nvPr/>
        </p:nvSpPr>
        <p:spPr>
          <a:xfrm flipH="1">
            <a:off x="361950" y="1171575"/>
            <a:ext cx="152401" cy="66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DASHBOARDS</a:t>
            </a:r>
          </a:p>
          <a:p>
            <a:pPr algn="ctr"/>
            <a:endParaRPr lang="en-IN" dirty="0"/>
          </a:p>
        </p:txBody>
      </p:sp>
    </p:spTree>
    <p:extLst>
      <p:ext uri="{BB962C8B-B14F-4D97-AF65-F5344CB8AC3E}">
        <p14:creationId xmlns:p14="http://schemas.microsoft.com/office/powerpoint/2010/main" val="312537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94E1-CAB3-46AD-8360-C06C29A7F3BF}"/>
              </a:ext>
            </a:extLst>
          </p:cNvPr>
          <p:cNvSpPr>
            <a:spLocks noGrp="1"/>
          </p:cNvSpPr>
          <p:nvPr>
            <p:ph type="title"/>
          </p:nvPr>
        </p:nvSpPr>
        <p:spPr/>
        <p:txBody>
          <a:bodyPr/>
          <a:lstStyle/>
          <a:p>
            <a:pPr algn="ctr"/>
            <a:r>
              <a:rPr lang="en-IN" b="1" i="0" dirty="0">
                <a:solidFill>
                  <a:srgbClr val="222222"/>
                </a:solidFill>
                <a:effectLst/>
                <a:latin typeface="Source Sans Pro" panose="020B0604020202020204" pitchFamily="34" charset="0"/>
              </a:rPr>
              <a:t>What is Dax Function?</a:t>
            </a:r>
            <a:br>
              <a:rPr lang="en-IN" b="1" i="0" dirty="0">
                <a:solidFill>
                  <a:srgbClr val="222222"/>
                </a:solidFill>
                <a:effectLst/>
                <a:latin typeface="Source Sans Pro" panose="020B0604020202020204" pitchFamily="34" charset="0"/>
              </a:rPr>
            </a:br>
            <a:endParaRPr lang="en-IN" dirty="0"/>
          </a:p>
        </p:txBody>
      </p:sp>
      <p:sp>
        <p:nvSpPr>
          <p:cNvPr id="3" name="Content Placeholder 2">
            <a:extLst>
              <a:ext uri="{FF2B5EF4-FFF2-40B4-BE49-F238E27FC236}">
                <a16:creationId xmlns:a16="http://schemas.microsoft.com/office/drawing/2014/main" id="{6A75D10B-3ACB-479C-964E-3E58B1E9F799}"/>
              </a:ext>
            </a:extLst>
          </p:cNvPr>
          <p:cNvSpPr>
            <a:spLocks noGrp="1"/>
          </p:cNvSpPr>
          <p:nvPr>
            <p:ph idx="1"/>
          </p:nvPr>
        </p:nvSpPr>
        <p:spPr>
          <a:xfrm>
            <a:off x="677334" y="1400175"/>
            <a:ext cx="8596668" cy="4641187"/>
          </a:xfrm>
        </p:spPr>
        <p:txBody>
          <a:bodyPr/>
          <a:lstStyle/>
          <a:p>
            <a:pPr algn="l"/>
            <a:r>
              <a:rPr lang="en-US" sz="2400" b="0" i="0" dirty="0">
                <a:solidFill>
                  <a:srgbClr val="222222"/>
                </a:solidFill>
                <a:effectLst/>
                <a:latin typeface="Source Sans Pro" panose="020B0503030403020204" pitchFamily="34" charset="0"/>
              </a:rPr>
              <a:t>DAX is a formula expression language which is called (DAX) which can be used with various </a:t>
            </a:r>
            <a:r>
              <a:rPr lang="en-US" sz="2400" b="0" i="0" u="none" strike="noStrike" dirty="0">
                <a:solidFill>
                  <a:srgbClr val="04B8E6"/>
                </a:solidFill>
                <a:effectLst/>
                <a:latin typeface="Source Sans Pro" panose="020B0503030403020204" pitchFamily="34" charset="0"/>
                <a:hlinkClick r:id="rId2"/>
              </a:rPr>
              <a:t>visualization tools</a:t>
            </a:r>
            <a:r>
              <a:rPr lang="en-US" sz="2400" b="0" i="0" dirty="0">
                <a:solidFill>
                  <a:srgbClr val="222222"/>
                </a:solidFill>
                <a:effectLst/>
                <a:latin typeface="Source Sans Pro" panose="020B0503030403020204" pitchFamily="34" charset="0"/>
              </a:rPr>
              <a:t> like Power BI. It is also known as a functional language, where the full code is kept inside a function. DAX programming formulas contain two data types: Numeric and Other.</a:t>
            </a:r>
          </a:p>
          <a:p>
            <a:pPr algn="l"/>
            <a:r>
              <a:rPr lang="en-US" sz="2400" b="0" i="0" dirty="0">
                <a:solidFill>
                  <a:srgbClr val="222222"/>
                </a:solidFill>
                <a:effectLst/>
                <a:latin typeface="Source Sans Pro" panose="020B0503030403020204" pitchFamily="34" charset="0"/>
              </a:rPr>
              <a:t>Each is linked to the other by having common columns. Here is a simple diagram of Power BI Dashboard Example showing the relationships.</a:t>
            </a:r>
          </a:p>
          <a:p>
            <a:endParaRPr lang="en-IN" dirty="0"/>
          </a:p>
        </p:txBody>
      </p:sp>
    </p:spTree>
    <p:extLst>
      <p:ext uri="{BB962C8B-B14F-4D97-AF65-F5344CB8AC3E}">
        <p14:creationId xmlns:p14="http://schemas.microsoft.com/office/powerpoint/2010/main" val="272902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9473-2F32-4DD2-AAA9-3E593188E9DC}"/>
              </a:ext>
            </a:extLst>
          </p:cNvPr>
          <p:cNvSpPr>
            <a:spLocks noGrp="1"/>
          </p:cNvSpPr>
          <p:nvPr>
            <p:ph type="title"/>
          </p:nvPr>
        </p:nvSpPr>
        <p:spPr>
          <a:xfrm>
            <a:off x="677334" y="609600"/>
            <a:ext cx="8596668" cy="45719"/>
          </a:xfrm>
        </p:spPr>
        <p:txBody>
          <a:bodyPr>
            <a:normAutofit fontScale="90000"/>
          </a:bodyPr>
          <a:lstStyle/>
          <a:p>
            <a:endParaRPr lang="en-IN" dirty="0"/>
          </a:p>
        </p:txBody>
      </p:sp>
      <p:pic>
        <p:nvPicPr>
          <p:cNvPr id="1026" name="Picture 2">
            <a:extLst>
              <a:ext uri="{FF2B5EF4-FFF2-40B4-BE49-F238E27FC236}">
                <a16:creationId xmlns:a16="http://schemas.microsoft.com/office/drawing/2014/main" id="{7D9E4A28-0365-40A7-A85E-B64E726376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304800"/>
            <a:ext cx="8838141" cy="603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468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C34F-BC3E-4EEB-82B2-7CB392671944}"/>
              </a:ext>
            </a:extLst>
          </p:cNvPr>
          <p:cNvSpPr>
            <a:spLocks noGrp="1"/>
          </p:cNvSpPr>
          <p:nvPr>
            <p:ph type="title"/>
          </p:nvPr>
        </p:nvSpPr>
        <p:spPr>
          <a:xfrm>
            <a:off x="677334" y="390525"/>
            <a:ext cx="8596668" cy="5238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D03F258-AC2C-493B-BCC8-66AF0B8D9815}"/>
              </a:ext>
            </a:extLst>
          </p:cNvPr>
          <p:cNvSpPr>
            <a:spLocks noGrp="1"/>
          </p:cNvSpPr>
          <p:nvPr>
            <p:ph idx="1"/>
          </p:nvPr>
        </p:nvSpPr>
        <p:spPr>
          <a:xfrm>
            <a:off x="677334" y="1095375"/>
            <a:ext cx="8596668" cy="4945987"/>
          </a:xfrm>
        </p:spPr>
        <p:txBody>
          <a:bodyPr/>
          <a:lstStyle/>
          <a:p>
            <a:pPr algn="l"/>
            <a:r>
              <a:rPr lang="en-US" b="1" i="0" dirty="0">
                <a:solidFill>
                  <a:srgbClr val="222222"/>
                </a:solidFill>
                <a:effectLst/>
                <a:latin typeface="Source Sans Pro" panose="020B0503030403020204" pitchFamily="34" charset="0"/>
              </a:rPr>
              <a:t>Calculated Columns</a:t>
            </a:r>
          </a:p>
          <a:p>
            <a:pPr algn="l"/>
            <a:r>
              <a:rPr lang="en-US" b="0" i="0" dirty="0">
                <a:solidFill>
                  <a:srgbClr val="222222"/>
                </a:solidFill>
                <a:effectLst/>
                <a:latin typeface="Source Sans Pro" panose="020B0503030403020204" pitchFamily="34" charset="0"/>
              </a:rPr>
              <a:t>Calculated column allows you to create new columns based on the given data.</a:t>
            </a:r>
          </a:p>
          <a:p>
            <a:r>
              <a:rPr lang="en-US" b="0" i="0" dirty="0">
                <a:solidFill>
                  <a:srgbClr val="222222"/>
                </a:solidFill>
                <a:effectLst/>
                <a:latin typeface="Source Sans Pro" panose="020B0503030403020204" pitchFamily="34" charset="0"/>
              </a:rPr>
              <a:t>For example, there is no ' Final price' column available in the Items table. Here, the DAX function is used to calculate a new column when only total price &amp; quantity are available.</a:t>
            </a:r>
          </a:p>
          <a:p>
            <a:r>
              <a:rPr lang="en-US" b="0" i="0" dirty="0">
                <a:solidFill>
                  <a:srgbClr val="222222"/>
                </a:solidFill>
                <a:effectLst/>
                <a:latin typeface="Source Sans Pro" panose="020B0503030403020204" pitchFamily="34" charset="0"/>
              </a:rPr>
              <a:t>Price = </a:t>
            </a:r>
            <a:r>
              <a:rPr lang="en-US" b="0" i="0" dirty="0" err="1">
                <a:solidFill>
                  <a:srgbClr val="222222"/>
                </a:solidFill>
                <a:effectLst/>
                <a:latin typeface="Source Sans Pro" panose="020B0503030403020204" pitchFamily="34" charset="0"/>
              </a:rPr>
              <a:t>List_Items</a:t>
            </a:r>
            <a:r>
              <a:rPr lang="en-US" b="0" i="0" dirty="0">
                <a:solidFill>
                  <a:srgbClr val="222222"/>
                </a:solidFill>
                <a:effectLst/>
                <a:latin typeface="Source Sans Pro" panose="020B0503030403020204" pitchFamily="34" charset="0"/>
              </a:rPr>
              <a:t>[MRP]*</a:t>
            </a:r>
            <a:r>
              <a:rPr lang="en-US" b="0" i="0" dirty="0" err="1">
                <a:solidFill>
                  <a:srgbClr val="222222"/>
                </a:solidFill>
                <a:effectLst/>
                <a:latin typeface="Source Sans Pro" panose="020B0503030403020204" pitchFamily="34" charset="0"/>
              </a:rPr>
              <a:t>List_Items</a:t>
            </a:r>
            <a:r>
              <a:rPr lang="en-US" b="0" i="0" dirty="0">
                <a:solidFill>
                  <a:srgbClr val="222222"/>
                </a:solidFill>
                <a:effectLst/>
                <a:latin typeface="Source Sans Pro" panose="020B0503030403020204" pitchFamily="34" charset="0"/>
              </a:rPr>
              <a:t>[Qty]</a:t>
            </a:r>
          </a:p>
          <a:p>
            <a:endParaRPr lang="en-US" b="0" i="0" dirty="0">
              <a:solidFill>
                <a:srgbClr val="222222"/>
              </a:solidFill>
              <a:effectLst/>
              <a:latin typeface="Source Sans Pro" panose="020B0503030403020204" pitchFamily="34" charset="0"/>
            </a:endParaRPr>
          </a:p>
          <a:p>
            <a:r>
              <a:rPr lang="en-US" b="0" i="0" dirty="0">
                <a:solidFill>
                  <a:srgbClr val="222222"/>
                </a:solidFill>
                <a:effectLst/>
                <a:latin typeface="Source Sans Pro" panose="020B0503030403020204" pitchFamily="34" charset="0"/>
              </a:rPr>
              <a:t>In the data shown in above Power BI example, each row will now have the respective calculated price.</a:t>
            </a:r>
          </a:p>
          <a:p>
            <a:endParaRPr lang="en-IN" dirty="0"/>
          </a:p>
        </p:txBody>
      </p:sp>
      <p:sp>
        <p:nvSpPr>
          <p:cNvPr id="6" name="Rectangle 1">
            <a:extLst>
              <a:ext uri="{FF2B5EF4-FFF2-40B4-BE49-F238E27FC236}">
                <a16:creationId xmlns:a16="http://schemas.microsoft.com/office/drawing/2014/main" id="{62C4DC2F-F201-4D8D-9ABC-D3D14720BA98}"/>
              </a:ext>
            </a:extLst>
          </p:cNvPr>
          <p:cNvSpPr>
            <a:spLocks noChangeArrowheads="1"/>
          </p:cNvSpPr>
          <p:nvPr/>
        </p:nvSpPr>
        <p:spPr bwMode="auto">
          <a:xfrm>
            <a:off x="0" y="5029200"/>
            <a:ext cx="12192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C1D3D"/>
                </a:solidFill>
                <a:effectLst/>
                <a:latin typeface="Menlo"/>
              </a:rPr>
              <a:t>Price = </a:t>
            </a:r>
            <a:r>
              <a:rPr kumimoji="0" lang="en-US" altLang="en-US" sz="1000" b="0" i="0" u="none" strike="noStrike" cap="none" normalizeH="0" baseline="0" dirty="0" err="1">
                <a:ln>
                  <a:noFill/>
                </a:ln>
                <a:solidFill>
                  <a:srgbClr val="9C1D3D"/>
                </a:solidFill>
                <a:effectLst/>
                <a:latin typeface="Menlo"/>
              </a:rPr>
              <a:t>List_Items</a:t>
            </a:r>
            <a:r>
              <a:rPr kumimoji="0" lang="en-US" altLang="en-US" sz="1000" b="0" i="0" u="none" strike="noStrike" cap="none" normalizeH="0" baseline="0" dirty="0">
                <a:ln>
                  <a:noFill/>
                </a:ln>
                <a:solidFill>
                  <a:srgbClr val="9C1D3D"/>
                </a:solidFill>
                <a:effectLst/>
                <a:latin typeface="Menlo"/>
              </a:rPr>
              <a:t>[MRP]*</a:t>
            </a:r>
            <a:r>
              <a:rPr kumimoji="0" lang="en-US" altLang="en-US" sz="1000" b="0" i="0" u="none" strike="noStrike" cap="none" normalizeH="0" baseline="0" dirty="0" err="1">
                <a:ln>
                  <a:noFill/>
                </a:ln>
                <a:solidFill>
                  <a:srgbClr val="9C1D3D"/>
                </a:solidFill>
                <a:effectLst/>
                <a:latin typeface="Menlo"/>
              </a:rPr>
              <a:t>List_Items</a:t>
            </a:r>
            <a:r>
              <a:rPr kumimoji="0" lang="en-US" altLang="en-US" sz="1000" b="0" i="0" u="none" strike="noStrike" cap="none" normalizeH="0" baseline="0" dirty="0">
                <a:ln>
                  <a:noFill/>
                </a:ln>
                <a:solidFill>
                  <a:srgbClr val="9C1D3D"/>
                </a:solidFill>
                <a:effectLst/>
                <a:latin typeface="Menlo"/>
              </a:rPr>
              <a:t>[Qty]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In the data shown in above Power BI example, each row will now have the respective calculated price.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77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6D73-093D-44CB-84E7-AF4BB229D41D}"/>
              </a:ext>
            </a:extLst>
          </p:cNvPr>
          <p:cNvSpPr>
            <a:spLocks noGrp="1"/>
          </p:cNvSpPr>
          <p:nvPr>
            <p:ph type="title"/>
          </p:nvPr>
        </p:nvSpPr>
        <p:spPr>
          <a:xfrm>
            <a:off x="677334" y="419100"/>
            <a:ext cx="8596668" cy="704850"/>
          </a:xfrm>
        </p:spPr>
        <p:txBody>
          <a:bodyPr>
            <a:normAutofit fontScale="90000"/>
          </a:bodyPr>
          <a:lstStyle/>
          <a:p>
            <a:pPr algn="ctr"/>
            <a:r>
              <a:rPr lang="en-IN" b="1" i="0" dirty="0">
                <a:solidFill>
                  <a:srgbClr val="222222"/>
                </a:solidFill>
                <a:effectLst/>
                <a:latin typeface="Source Sans Pro" panose="020B0503030403020204" pitchFamily="34" charset="0"/>
              </a:rPr>
              <a:t>Measures</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82644428-5CBC-4D3D-9AF6-B0EF9160849C}"/>
              </a:ext>
            </a:extLst>
          </p:cNvPr>
          <p:cNvSpPr>
            <a:spLocks noGrp="1"/>
          </p:cNvSpPr>
          <p:nvPr>
            <p:ph idx="1"/>
          </p:nvPr>
        </p:nvSpPr>
        <p:spPr>
          <a:xfrm>
            <a:off x="305859" y="819150"/>
            <a:ext cx="8596668" cy="5098387"/>
          </a:xfrm>
        </p:spPr>
        <p:txBody>
          <a:bodyPr/>
          <a:lstStyle/>
          <a:p>
            <a:r>
              <a:rPr lang="en-US" sz="2400" b="0" i="0" dirty="0">
                <a:solidFill>
                  <a:srgbClr val="222222"/>
                </a:solidFill>
                <a:effectLst/>
                <a:latin typeface="Source Sans Pro" panose="020B0503030403020204" pitchFamily="34" charset="0"/>
              </a:rPr>
              <a:t>You can perform a calculation using measure without the need to add any data as shown in the below Power BI example. This is very helpful for reports where the price can be displayed, without requiring an entirely new column to store it.</a:t>
            </a:r>
          </a:p>
          <a:p>
            <a:endParaRPr lang="en-IN" dirty="0"/>
          </a:p>
        </p:txBody>
      </p:sp>
      <p:sp>
        <p:nvSpPr>
          <p:cNvPr id="4" name="Rectangle 1">
            <a:extLst>
              <a:ext uri="{FF2B5EF4-FFF2-40B4-BE49-F238E27FC236}">
                <a16:creationId xmlns:a16="http://schemas.microsoft.com/office/drawing/2014/main" id="{5FB3E28E-846A-4C45-8C82-74F7DDB38EEB}"/>
              </a:ext>
            </a:extLst>
          </p:cNvPr>
          <p:cNvSpPr>
            <a:spLocks noChangeArrowheads="1"/>
          </p:cNvSpPr>
          <p:nvPr/>
        </p:nvSpPr>
        <p:spPr bwMode="auto">
          <a:xfrm>
            <a:off x="-305859" y="3800475"/>
            <a:ext cx="12192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22222"/>
                </a:solidFill>
                <a:effectLst/>
                <a:latin typeface="Source Sans Pro" panose="020B0503030403020204" pitchFamily="34" charset="0"/>
              </a:rPr>
              <a:t>Example:</a:t>
            </a:r>
            <a:endParaRPr kumimoji="0" lang="en-US" altLang="en-US" sz="800" b="0" i="0" u="none" strike="noStrike" cap="none" normalizeH="0" baseline="0">
              <a:ln>
                <a:noFill/>
              </a:ln>
              <a:solidFill>
                <a:schemeClr val="tx1"/>
              </a:solidFill>
              <a:effectLst/>
            </a:endParaRP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22222"/>
                </a:solidFill>
                <a:effectLst/>
                <a:latin typeface="Source Sans Pro" panose="020B0503030403020204" pitchFamily="34" charset="0"/>
              </a:rPr>
              <a:t>1] </a:t>
            </a:r>
            <a:r>
              <a:rPr kumimoji="0" lang="en-US" altLang="en-US" sz="1000" b="0" i="0" u="none" strike="noStrike" cap="none" normalizeH="0" baseline="0">
                <a:ln>
                  <a:noFill/>
                </a:ln>
                <a:solidFill>
                  <a:srgbClr val="9C1D3D"/>
                </a:solidFill>
                <a:effectLst/>
                <a:latin typeface="Menlo"/>
              </a:rPr>
              <a:t>Total of the MRP column * Total of Qty column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EFDF89B-2BDE-4812-86FC-AEA95C66B907}"/>
              </a:ext>
            </a:extLst>
          </p:cNvPr>
          <p:cNvSpPr txBox="1"/>
          <p:nvPr/>
        </p:nvSpPr>
        <p:spPr>
          <a:xfrm>
            <a:off x="0" y="2591097"/>
            <a:ext cx="9041605" cy="923330"/>
          </a:xfrm>
          <a:prstGeom prst="rect">
            <a:avLst/>
          </a:prstGeom>
          <a:noFill/>
        </p:spPr>
        <p:txBody>
          <a:bodyPr wrap="square">
            <a:spAutoFit/>
          </a:bodyPr>
          <a:lstStyle/>
          <a:p>
            <a:r>
              <a:rPr lang="en-US" dirty="0"/>
              <a:t>Example:</a:t>
            </a:r>
          </a:p>
          <a:p>
            <a:endParaRPr lang="en-US" dirty="0"/>
          </a:p>
          <a:p>
            <a:r>
              <a:rPr lang="en-US" dirty="0"/>
              <a:t>1] Total of the MRP column * Total of Qty column</a:t>
            </a:r>
            <a:endParaRPr lang="en-IN" dirty="0"/>
          </a:p>
        </p:txBody>
      </p:sp>
    </p:spTree>
    <p:extLst>
      <p:ext uri="{BB962C8B-B14F-4D97-AF65-F5344CB8AC3E}">
        <p14:creationId xmlns:p14="http://schemas.microsoft.com/office/powerpoint/2010/main" val="31857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C573-A295-4202-9CFF-44D9F25AB528}"/>
              </a:ext>
            </a:extLst>
          </p:cNvPr>
          <p:cNvSpPr>
            <a:spLocks noGrp="1"/>
          </p:cNvSpPr>
          <p:nvPr>
            <p:ph type="title"/>
          </p:nvPr>
        </p:nvSpPr>
        <p:spPr>
          <a:xfrm>
            <a:off x="677334" y="609600"/>
            <a:ext cx="8596668" cy="733425"/>
          </a:xfrm>
        </p:spPr>
        <p:txBody>
          <a:bodyPr/>
          <a:lstStyle/>
          <a:p>
            <a:endParaRPr lang="en-IN" dirty="0"/>
          </a:p>
        </p:txBody>
      </p:sp>
      <p:sp>
        <p:nvSpPr>
          <p:cNvPr id="4" name="Rectangle 1">
            <a:extLst>
              <a:ext uri="{FF2B5EF4-FFF2-40B4-BE49-F238E27FC236}">
                <a16:creationId xmlns:a16="http://schemas.microsoft.com/office/drawing/2014/main" id="{948E6E0A-6A40-4EC8-9F49-F71BFEB9359D}"/>
              </a:ext>
            </a:extLst>
          </p:cNvPr>
          <p:cNvSpPr>
            <a:spLocks noGrp="1" noChangeArrowheads="1"/>
          </p:cNvSpPr>
          <p:nvPr>
            <p:ph idx="1"/>
          </p:nvPr>
        </p:nvSpPr>
        <p:spPr bwMode="auto">
          <a:xfrm>
            <a:off x="677862" y="2453353"/>
            <a:ext cx="9713913"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Source Sans Pro" panose="020B0503030403020204" pitchFamily="34" charset="0"/>
              </a:rPr>
              <a:t>Tables</a:t>
            </a: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Source Sans Pro" panose="020B0503030403020204" pitchFamily="34" charset="0"/>
              </a:rPr>
              <a:t>DAX functions in tabular model return entire tables. For example, In order to generate a list of all the country the organization</a:t>
            </a: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Source Sans Pro" panose="020B0503030403020204" pitchFamily="34" charset="0"/>
              </a:rPr>
              <a:t> has clients in, use the function: </a:t>
            </a:r>
            <a:r>
              <a:rPr kumimoji="0" lang="en-US" altLang="en-US" sz="2000" b="0" i="0" u="none" strike="noStrike" cap="none" normalizeH="0" baseline="0" dirty="0">
                <a:ln>
                  <a:noFill/>
                </a:ln>
                <a:solidFill>
                  <a:srgbClr val="9C1D3D"/>
                </a:solidFill>
                <a:effectLst/>
                <a:latin typeface="Menlo"/>
              </a:rPr>
              <a:t>cities touched = DISTINCT(Customers[City])</a:t>
            </a:r>
          </a:p>
          <a:p>
            <a:pPr marL="0" marR="0" lvl="0" indent="0" algn="l" defTabSz="914400" rtl="0" eaLnBrk="0" fontAlgn="b"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Source Sans Pro" panose="020B0503030403020204" pitchFamily="34" charset="0"/>
              </a:rPr>
              <a:t>A word on Filters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Source Sans Pro" panose="020B0503030403020204" pitchFamily="34" charset="0"/>
              </a:rPr>
              <a:t>Filters hide rows that don't fit given criteria. A calculation after filtering out data will be applicable only on a row which matches those </a:t>
            </a:r>
            <a:r>
              <a:rPr kumimoji="0" lang="en-US" altLang="en-US" sz="1300" b="0" i="0" u="none" strike="noStrike" cap="none" normalizeH="0" baseline="0" dirty="0">
                <a:ln>
                  <a:noFill/>
                </a:ln>
                <a:solidFill>
                  <a:srgbClr val="222222"/>
                </a:solidFill>
                <a:effectLst/>
                <a:latin typeface="Source Sans Pro" panose="020B0503030403020204" pitchFamily="34" charset="0"/>
              </a:rPr>
              <a:t>criteria.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8539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F0E7-DF25-4E0F-A2DC-AAF4C8510370}"/>
              </a:ext>
            </a:extLst>
          </p:cNvPr>
          <p:cNvSpPr>
            <a:spLocks noGrp="1"/>
          </p:cNvSpPr>
          <p:nvPr>
            <p:ph type="title"/>
          </p:nvPr>
        </p:nvSpPr>
        <p:spPr>
          <a:xfrm>
            <a:off x="677334" y="609600"/>
            <a:ext cx="8596668" cy="657225"/>
          </a:xfrm>
        </p:spPr>
        <p:txBody>
          <a:bodyPr>
            <a:normAutofit fontScale="90000"/>
          </a:bodyPr>
          <a:lstStyle/>
          <a:p>
            <a:pPr algn="ctr"/>
            <a:r>
              <a:rPr lang="en-IN" b="1" i="0" dirty="0">
                <a:solidFill>
                  <a:srgbClr val="222222"/>
                </a:solidFill>
                <a:effectLst/>
                <a:latin typeface="Source Sans Pro" panose="020B0503030403020204" pitchFamily="34" charset="0"/>
              </a:rPr>
              <a:t>Power BI DAX Functions</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B0BB02EC-F3E1-48C4-8031-B19CCBA382AB}"/>
              </a:ext>
            </a:extLst>
          </p:cNvPr>
          <p:cNvSpPr>
            <a:spLocks noGrp="1"/>
          </p:cNvSpPr>
          <p:nvPr>
            <p:ph idx="1"/>
          </p:nvPr>
        </p:nvSpPr>
        <p:spPr>
          <a:xfrm>
            <a:off x="677334" y="1390651"/>
            <a:ext cx="8596668" cy="4650712"/>
          </a:xfrm>
        </p:spPr>
        <p:txBody>
          <a:bodyPr/>
          <a:lstStyle/>
          <a:p>
            <a:r>
              <a:rPr lang="en-US" b="1" i="0" dirty="0">
                <a:solidFill>
                  <a:srgbClr val="222222"/>
                </a:solidFill>
                <a:effectLst/>
                <a:latin typeface="Source Sans Pro" panose="020B0503030403020204" pitchFamily="34" charset="0"/>
              </a:rPr>
              <a:t>Some Important DAX functions are</a:t>
            </a:r>
            <a:r>
              <a:rPr lang="en-US" b="0" i="0" dirty="0">
                <a:solidFill>
                  <a:srgbClr val="222222"/>
                </a:solidFill>
                <a:effectLst/>
                <a:latin typeface="Source Sans Pro" panose="020B0503030403020204" pitchFamily="34" charset="0"/>
              </a:rPr>
              <a:t>:</a:t>
            </a:r>
          </a:p>
          <a:p>
            <a:pPr algn="l"/>
            <a:r>
              <a:rPr lang="en-US" b="1" i="0" dirty="0">
                <a:solidFill>
                  <a:srgbClr val="222222"/>
                </a:solidFill>
                <a:effectLst/>
                <a:latin typeface="Source Sans Pro" panose="020B0503030403020204" pitchFamily="34" charset="0"/>
              </a:rPr>
              <a:t>Average</a:t>
            </a:r>
          </a:p>
          <a:p>
            <a:pPr algn="l"/>
            <a:r>
              <a:rPr lang="en-US" b="0" i="0" dirty="0">
                <a:solidFill>
                  <a:srgbClr val="222222"/>
                </a:solidFill>
                <a:effectLst/>
                <a:latin typeface="Source Sans Pro" panose="020B0503030403020204" pitchFamily="34" charset="0"/>
              </a:rPr>
              <a:t>This DAX function allows you to find the average from a given set of values as shown in the below Power BI example.</a:t>
            </a:r>
          </a:p>
          <a:p>
            <a:pPr algn="l"/>
            <a:endParaRPr lang="en-US" dirty="0">
              <a:solidFill>
                <a:srgbClr val="222222"/>
              </a:solidFill>
              <a:latin typeface="Source Sans Pro" panose="020B0503030403020204" pitchFamily="34" charset="0"/>
            </a:endParaRPr>
          </a:p>
          <a:p>
            <a:pPr algn="l"/>
            <a:endParaRPr lang="en-US" b="0" i="0" dirty="0">
              <a:solidFill>
                <a:srgbClr val="222222"/>
              </a:solidFill>
              <a:effectLst/>
              <a:latin typeface="Source Sans Pro" panose="020B0503030403020204" pitchFamily="34" charset="0"/>
            </a:endParaRPr>
          </a:p>
          <a:p>
            <a:r>
              <a:rPr lang="en-IN" b="1" i="0" dirty="0">
                <a:solidFill>
                  <a:srgbClr val="222222"/>
                </a:solidFill>
                <a:effectLst/>
                <a:latin typeface="Source Sans Pro" panose="020B0503030403020204" pitchFamily="34" charset="0"/>
              </a:rPr>
              <a:t>Max</a:t>
            </a:r>
          </a:p>
          <a:p>
            <a:pPr algn="l"/>
            <a:endParaRPr lang="en-US" b="0" i="0" dirty="0">
              <a:solidFill>
                <a:srgbClr val="222222"/>
              </a:solidFill>
              <a:effectLst/>
              <a:latin typeface="Source Sans Pro" panose="020B0503030403020204" pitchFamily="34" charset="0"/>
            </a:endParaRPr>
          </a:p>
          <a:p>
            <a:endParaRPr lang="en-IN" dirty="0"/>
          </a:p>
        </p:txBody>
      </p:sp>
      <p:sp>
        <p:nvSpPr>
          <p:cNvPr id="4" name="Rectangle 1">
            <a:extLst>
              <a:ext uri="{FF2B5EF4-FFF2-40B4-BE49-F238E27FC236}">
                <a16:creationId xmlns:a16="http://schemas.microsoft.com/office/drawing/2014/main" id="{40658056-1E8E-4DC9-BAA5-3CBC043578A5}"/>
              </a:ext>
            </a:extLst>
          </p:cNvPr>
          <p:cNvSpPr>
            <a:spLocks noChangeArrowheads="1"/>
          </p:cNvSpPr>
          <p:nvPr/>
        </p:nvSpPr>
        <p:spPr bwMode="auto">
          <a:xfrm>
            <a:off x="809625" y="3131801"/>
            <a:ext cx="8464378"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 hangingPunct="0">
              <a:spcBef>
                <a:spcPct val="0"/>
              </a:spcBef>
              <a:spcAft>
                <a:spcPct val="0"/>
              </a:spcAft>
            </a:pPr>
            <a:r>
              <a:rPr lang="en-US" altLang="en-US" sz="1600" dirty="0">
                <a:solidFill>
                  <a:srgbClr val="222222"/>
                </a:solidFill>
                <a:latin typeface="Source Sans Pro" panose="020B0503030403020204" pitchFamily="34" charset="0"/>
              </a:rPr>
              <a:t>Example - </a:t>
            </a:r>
            <a:r>
              <a:rPr lang="en-US" altLang="en-US" sz="1600" dirty="0" err="1">
                <a:solidFill>
                  <a:srgbClr val="222222"/>
                </a:solidFill>
                <a:latin typeface="Source Sans Pro" panose="020B0503030403020204" pitchFamily="34" charset="0"/>
              </a:rPr>
              <a:t>AvgComm</a:t>
            </a:r>
            <a:r>
              <a:rPr lang="en-US" altLang="en-US" sz="1600" dirty="0">
                <a:solidFill>
                  <a:srgbClr val="222222"/>
                </a:solidFill>
                <a:latin typeface="Source Sans Pro" panose="020B0503030403020204" pitchFamily="34" charset="0"/>
              </a:rPr>
              <a:t> = AVERAGE(</a:t>
            </a:r>
            <a:r>
              <a:rPr lang="en-US" altLang="en-US" sz="1600" dirty="0" err="1">
                <a:solidFill>
                  <a:srgbClr val="222222"/>
                </a:solidFill>
                <a:latin typeface="Source Sans Pro" panose="020B0503030403020204" pitchFamily="34" charset="0"/>
              </a:rPr>
              <a:t>List_Items</a:t>
            </a:r>
            <a:r>
              <a:rPr lang="en-US" altLang="en-US" sz="1600" dirty="0">
                <a:solidFill>
                  <a:srgbClr val="222222"/>
                </a:solidFill>
                <a:latin typeface="Source Sans Pro" panose="020B0503030403020204" pitchFamily="34" charset="0"/>
              </a:rPr>
              <a:t>[Price])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E737FF0-0D71-4454-803F-D69C25E4245D}"/>
              </a:ext>
            </a:extLst>
          </p:cNvPr>
          <p:cNvSpPr>
            <a:spLocks noChangeArrowheads="1"/>
          </p:cNvSpPr>
          <p:nvPr/>
        </p:nvSpPr>
        <p:spPr bwMode="auto">
          <a:xfrm flipH="1">
            <a:off x="428625" y="4212178"/>
            <a:ext cx="5372100" cy="107721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600" dirty="0">
                <a:solidFill>
                  <a:srgbClr val="222222"/>
                </a:solidFill>
                <a:latin typeface="Source Sans Pro" panose="020B0503030403020204" pitchFamily="34" charset="0"/>
              </a:rPr>
              <a:t>Helps you to find the maximum from a given set of values.</a:t>
            </a:r>
          </a:p>
          <a:p>
            <a:pPr lvl="0" defTabSz="914400"/>
            <a:endParaRPr lang="en-US" altLang="en-US" sz="1600" dirty="0">
              <a:solidFill>
                <a:srgbClr val="222222"/>
              </a:solidFill>
              <a:latin typeface="Source Sans Pro" panose="020B0503030403020204" pitchFamily="34" charset="0"/>
            </a:endParaRPr>
          </a:p>
          <a:p>
            <a:pPr lvl="0" defTabSz="914400"/>
            <a:r>
              <a:rPr lang="en-US" altLang="en-US" sz="1600" dirty="0">
                <a:solidFill>
                  <a:srgbClr val="222222"/>
                </a:solidFill>
                <a:latin typeface="Source Sans Pro" panose="020B0503030403020204" pitchFamily="34" charset="0"/>
              </a:rPr>
              <a:t>Example – Find out the highest order. </a:t>
            </a:r>
            <a:r>
              <a:rPr lang="en-US" altLang="en-US" sz="1600" dirty="0" err="1">
                <a:solidFill>
                  <a:srgbClr val="222222"/>
                </a:solidFill>
                <a:latin typeface="Source Sans Pro" panose="020B0503030403020204" pitchFamily="34" charset="0"/>
              </a:rPr>
              <a:t>HighSale</a:t>
            </a:r>
            <a:r>
              <a:rPr lang="en-US" altLang="en-US" sz="1600" dirty="0">
                <a:solidFill>
                  <a:srgbClr val="222222"/>
                </a:solidFill>
                <a:latin typeface="Source Sans Pro" panose="020B0503030403020204" pitchFamily="34" charset="0"/>
              </a:rPr>
              <a:t> = MAX(</a:t>
            </a:r>
            <a:r>
              <a:rPr lang="en-US" altLang="en-US" sz="1600" dirty="0" err="1">
                <a:solidFill>
                  <a:srgbClr val="222222"/>
                </a:solidFill>
                <a:latin typeface="Source Sans Pro" panose="020B0503030403020204" pitchFamily="34" charset="0"/>
              </a:rPr>
              <a:t>List_Items</a:t>
            </a:r>
            <a:r>
              <a:rPr lang="en-US" altLang="en-US" sz="1600" dirty="0">
                <a:solidFill>
                  <a:srgbClr val="222222"/>
                </a:solidFill>
                <a:latin typeface="Source Sans Pro" panose="020B0503030403020204" pitchFamily="34" charset="0"/>
              </a:rPr>
              <a:t>[Price</a:t>
            </a:r>
            <a:r>
              <a:rPr lang="en-US" altLang="en-US" sz="1300" dirty="0">
                <a:solidFill>
                  <a:srgbClr val="222222"/>
                </a:solidFill>
                <a:latin typeface="Source Sans Pro" panose="020B0503030403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454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2685-72ED-4304-95F9-561CE9F67A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831D3E-FC78-4E58-A6F9-C245510D3AD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38347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4A1AC38-6BBA-46A0-B95A-8EA07E00AAFA}"/>
              </a:ext>
            </a:extLst>
          </p:cNvPr>
          <p:cNvGraphicFramePr/>
          <p:nvPr>
            <p:extLst>
              <p:ext uri="{D42A27DB-BD31-4B8C-83A1-F6EECF244321}">
                <p14:modId xmlns:p14="http://schemas.microsoft.com/office/powerpoint/2010/main" val="2945633676"/>
              </p:ext>
            </p:extLst>
          </p:nvPr>
        </p:nvGraphicFramePr>
        <p:xfrm>
          <a:off x="762000" y="285751"/>
          <a:ext cx="10591800" cy="971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10">
            <a:extLst>
              <a:ext uri="{FF2B5EF4-FFF2-40B4-BE49-F238E27FC236}">
                <a16:creationId xmlns:a16="http://schemas.microsoft.com/office/drawing/2014/main" id="{45939C95-AC89-46AB-8CE2-6F78700A6CC4}"/>
              </a:ext>
            </a:extLst>
          </p:cNvPr>
          <p:cNvGraphicFramePr>
            <a:graphicFrameLocks noGrp="1"/>
          </p:cNvGraphicFramePr>
          <p:nvPr>
            <p:ph idx="1"/>
            <p:extLst>
              <p:ext uri="{D42A27DB-BD31-4B8C-83A1-F6EECF244321}">
                <p14:modId xmlns:p14="http://schemas.microsoft.com/office/powerpoint/2010/main" val="4220705063"/>
              </p:ext>
            </p:extLst>
          </p:nvPr>
        </p:nvGraphicFramePr>
        <p:xfrm>
          <a:off x="838200" y="1257301"/>
          <a:ext cx="10515600" cy="56006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6788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60ED24A-4536-4888-9D70-DCA0C48299B6}"/>
              </a:ext>
            </a:extLst>
          </p:cNvPr>
          <p:cNvGraphicFramePr/>
          <p:nvPr>
            <p:extLst>
              <p:ext uri="{D42A27DB-BD31-4B8C-83A1-F6EECF244321}">
                <p14:modId xmlns:p14="http://schemas.microsoft.com/office/powerpoint/2010/main" val="2383050648"/>
              </p:ext>
            </p:extLst>
          </p:nvPr>
        </p:nvGraphicFramePr>
        <p:xfrm>
          <a:off x="1123950" y="432594"/>
          <a:ext cx="10515600" cy="643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7B1013A4-39B7-45D8-877B-382C63CAF05E}"/>
              </a:ext>
            </a:extLst>
          </p:cNvPr>
          <p:cNvSpPr>
            <a:spLocks noGrp="1"/>
          </p:cNvSpPr>
          <p:nvPr>
            <p:ph idx="4294967295"/>
          </p:nvPr>
        </p:nvSpPr>
        <p:spPr>
          <a:xfrm>
            <a:off x="0" y="1825625"/>
            <a:ext cx="10515600" cy="4351338"/>
          </a:xfrm>
        </p:spPr>
        <p:txBody>
          <a:bodyPr/>
          <a:lstStyle/>
          <a:p>
            <a:pPr marL="0" indent="0">
              <a:buNone/>
            </a:pPr>
            <a:endParaRPr lang="en-US" b="1" i="0" dirty="0">
              <a:solidFill>
                <a:srgbClr val="171717"/>
              </a:solidFill>
              <a:effectLst/>
              <a:latin typeface="Segoe UI" panose="020B0502040204020203" pitchFamily="34" charset="0"/>
            </a:endParaRPr>
          </a:p>
          <a:p>
            <a:endParaRPr lang="en-IN" dirty="0"/>
          </a:p>
        </p:txBody>
      </p:sp>
      <p:pic>
        <p:nvPicPr>
          <p:cNvPr id="1026" name="Picture 2" descr="Parts of Power BI">
            <a:extLst>
              <a:ext uri="{FF2B5EF4-FFF2-40B4-BE49-F238E27FC236}">
                <a16:creationId xmlns:a16="http://schemas.microsoft.com/office/drawing/2014/main" id="{E3EFE95A-3337-4E17-BF17-0CCBD6AD0B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690688"/>
            <a:ext cx="11430000" cy="571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34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B5EF4EB-CCFA-46BC-B92F-3F4F8723AB97}"/>
              </a:ext>
            </a:extLst>
          </p:cNvPr>
          <p:cNvGraphicFramePr/>
          <p:nvPr>
            <p:extLst>
              <p:ext uri="{D42A27DB-BD31-4B8C-83A1-F6EECF244321}">
                <p14:modId xmlns:p14="http://schemas.microsoft.com/office/powerpoint/2010/main" val="2330109884"/>
              </p:ext>
            </p:extLst>
          </p:nvPr>
        </p:nvGraphicFramePr>
        <p:xfrm>
          <a:off x="1896534" y="59055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10">
            <a:extLst>
              <a:ext uri="{FF2B5EF4-FFF2-40B4-BE49-F238E27FC236}">
                <a16:creationId xmlns:a16="http://schemas.microsoft.com/office/drawing/2014/main" id="{584455A9-89F1-459A-8AB5-134D016E818F}"/>
              </a:ext>
            </a:extLst>
          </p:cNvPr>
          <p:cNvGraphicFramePr>
            <a:graphicFrameLocks noGrp="1"/>
          </p:cNvGraphicFramePr>
          <p:nvPr>
            <p:ph idx="1"/>
            <p:extLst>
              <p:ext uri="{D42A27DB-BD31-4B8C-83A1-F6EECF244321}">
                <p14:modId xmlns:p14="http://schemas.microsoft.com/office/powerpoint/2010/main" val="3727939899"/>
              </p:ext>
            </p:extLst>
          </p:nvPr>
        </p:nvGraphicFramePr>
        <p:xfrm>
          <a:off x="838200" y="476250"/>
          <a:ext cx="10515600" cy="6248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5063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F61D922-0661-48E7-9010-2EA77F62C166}"/>
              </a:ext>
            </a:extLst>
          </p:cNvPr>
          <p:cNvGraphicFramePr/>
          <p:nvPr>
            <p:extLst>
              <p:ext uri="{D42A27DB-BD31-4B8C-83A1-F6EECF244321}">
                <p14:modId xmlns:p14="http://schemas.microsoft.com/office/powerpoint/2010/main" val="2186149808"/>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a:extLst>
              <a:ext uri="{FF2B5EF4-FFF2-40B4-BE49-F238E27FC236}">
                <a16:creationId xmlns:a16="http://schemas.microsoft.com/office/drawing/2014/main" id="{59EDA327-72EB-4F34-9F75-F10AA3282FE5}"/>
              </a:ext>
            </a:extLst>
          </p:cNvPr>
          <p:cNvGraphicFramePr>
            <a:graphicFrameLocks noGrp="1"/>
          </p:cNvGraphicFramePr>
          <p:nvPr>
            <p:ph idx="1"/>
            <p:extLst>
              <p:ext uri="{D42A27DB-BD31-4B8C-83A1-F6EECF244321}">
                <p14:modId xmlns:p14="http://schemas.microsoft.com/office/powerpoint/2010/main" val="218154925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7094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4E1DC86-98A9-420D-91FF-A4EBC4891E0C}"/>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a:extLst>
              <a:ext uri="{FF2B5EF4-FFF2-40B4-BE49-F238E27FC236}">
                <a16:creationId xmlns:a16="http://schemas.microsoft.com/office/drawing/2014/main" id="{7D496AF1-2296-4411-901F-FFBD65C76CA8}"/>
              </a:ext>
            </a:extLst>
          </p:cNvPr>
          <p:cNvGraphicFramePr>
            <a:graphicFrameLocks noGrp="1"/>
          </p:cNvGraphicFramePr>
          <p:nvPr>
            <p:ph idx="1"/>
            <p:extLst>
              <p:ext uri="{D42A27DB-BD31-4B8C-83A1-F6EECF244321}">
                <p14:modId xmlns:p14="http://schemas.microsoft.com/office/powerpoint/2010/main" val="968861148"/>
              </p:ext>
            </p:extLst>
          </p:nvPr>
        </p:nvGraphicFramePr>
        <p:xfrm>
          <a:off x="1982788" y="1690688"/>
          <a:ext cx="8596312" cy="45100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7420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4A1F8CA-66F5-4534-8054-19E4135E00A5}"/>
              </a:ext>
            </a:extLst>
          </p:cNvPr>
          <p:cNvGraphicFramePr/>
          <p:nvPr/>
        </p:nvGraphicFramePr>
        <p:xfrm>
          <a:off x="838200" y="423862"/>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71AB4628-239D-40B1-B981-7E6D152E19A7}"/>
              </a:ext>
            </a:extLst>
          </p:cNvPr>
          <p:cNvSpPr>
            <a:spLocks noGrp="1"/>
          </p:cNvSpPr>
          <p:nvPr>
            <p:ph idx="1"/>
          </p:nvPr>
        </p:nvSpPr>
        <p:spPr/>
        <p:txBody>
          <a:bodyPr/>
          <a:lstStyle/>
          <a:p>
            <a:pPr marL="3657600" lvl="8" indent="0">
              <a:buNone/>
            </a:pPr>
            <a:r>
              <a:rPr lang="en-US" dirty="0"/>
              <a:t>														</a:t>
            </a:r>
          </a:p>
          <a:p>
            <a:r>
              <a:rPr lang="en-US" dirty="0"/>
              <a:t>Datasets are associated with workspaces and a single dataset can be part of many workspaces.</a:t>
            </a:r>
          </a:p>
          <a:p>
            <a:r>
              <a:rPr lang="en-US" dirty="0"/>
              <a:t>When you open a workspace, the associated datasets are listed under the Datasets tab. Each listed dataset represents a single source of data.</a:t>
            </a:r>
          </a:p>
          <a:p>
            <a:r>
              <a:rPr lang="en-US" dirty="0"/>
              <a:t>A dataset is a collection of data that you import or connect to.</a:t>
            </a:r>
          </a:p>
          <a:p>
            <a:r>
              <a:rPr lang="en-US" dirty="0"/>
              <a:t>Power BI lets you connect to and import all sorts of datasets and bring all of it together in one place. Datasets can also source data from dataflows.</a:t>
            </a:r>
          </a:p>
          <a:p>
            <a:endParaRPr lang="en-US" dirty="0"/>
          </a:p>
        </p:txBody>
      </p:sp>
    </p:spTree>
    <p:extLst>
      <p:ext uri="{BB962C8B-B14F-4D97-AF65-F5344CB8AC3E}">
        <p14:creationId xmlns:p14="http://schemas.microsoft.com/office/powerpoint/2010/main" val="84019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7AFD-7E6E-4474-A4E2-3B44B6EDA8CF}"/>
              </a:ext>
            </a:extLst>
          </p:cNvPr>
          <p:cNvSpPr>
            <a:spLocks noGrp="1"/>
          </p:cNvSpPr>
          <p:nvPr>
            <p:ph type="title"/>
          </p:nvPr>
        </p:nvSpPr>
        <p:spPr/>
        <p:txBody>
          <a:bodyPr/>
          <a:lstStyle/>
          <a:p>
            <a:r>
              <a:rPr lang="en-US" dirty="0">
                <a:solidFill>
                  <a:schemeClr val="accent2"/>
                </a:solidFill>
              </a:rPr>
              <a:t>For example of datasets</a:t>
            </a:r>
            <a:r>
              <a:rPr lang="en-US" dirty="0"/>
              <a:t>:</a:t>
            </a:r>
            <a:endParaRPr lang="en-IN" dirty="0"/>
          </a:p>
        </p:txBody>
      </p:sp>
      <p:graphicFrame>
        <p:nvGraphicFramePr>
          <p:cNvPr id="4" name="Content Placeholder 3">
            <a:extLst>
              <a:ext uri="{FF2B5EF4-FFF2-40B4-BE49-F238E27FC236}">
                <a16:creationId xmlns:a16="http://schemas.microsoft.com/office/drawing/2014/main" id="{F192FF4F-A0DA-4530-9EF3-7E5A31BA3080}"/>
              </a:ext>
            </a:extLst>
          </p:cNvPr>
          <p:cNvGraphicFramePr>
            <a:graphicFrameLocks noGrp="1"/>
          </p:cNvGraphicFramePr>
          <p:nvPr>
            <p:ph idx="1"/>
            <p:extLst>
              <p:ext uri="{D42A27DB-BD31-4B8C-83A1-F6EECF244321}">
                <p14:modId xmlns:p14="http://schemas.microsoft.com/office/powerpoint/2010/main" val="219677506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31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5058F6B9-B226-4A2B-8F4E-6D22F288204B}"/>
              </a:ext>
            </a:extLst>
          </p:cNvPr>
          <p:cNvGraphicFramePr/>
          <p:nvPr>
            <p:extLst>
              <p:ext uri="{D42A27DB-BD31-4B8C-83A1-F6EECF244321}">
                <p14:modId xmlns:p14="http://schemas.microsoft.com/office/powerpoint/2010/main" val="2992904115"/>
              </p:ext>
            </p:extLst>
          </p:nvPr>
        </p:nvGraphicFramePr>
        <p:xfrm>
          <a:off x="677334" y="133350"/>
          <a:ext cx="8596668" cy="923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3CB10FCB-F0F1-43D7-B1F6-24B0B5157D9B}"/>
              </a:ext>
            </a:extLst>
          </p:cNvPr>
          <p:cNvGraphicFramePr>
            <a:graphicFrameLocks noGrp="1"/>
          </p:cNvGraphicFramePr>
          <p:nvPr>
            <p:ph idx="1"/>
            <p:extLst>
              <p:ext uri="{D42A27DB-BD31-4B8C-83A1-F6EECF244321}">
                <p14:modId xmlns:p14="http://schemas.microsoft.com/office/powerpoint/2010/main" val="830486576"/>
              </p:ext>
            </p:extLst>
          </p:nvPr>
        </p:nvGraphicFramePr>
        <p:xfrm>
          <a:off x="677334" y="1333501"/>
          <a:ext cx="8596668" cy="47078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654440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1417</TotalTime>
  <Words>1397</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Menlo</vt:lpstr>
      <vt:lpstr>Segoe UI</vt:lpstr>
      <vt:lpstr>Source Sans Pro</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example of datasets:</vt:lpstr>
      <vt:lpstr>PowerPoint Presentation</vt:lpstr>
      <vt:lpstr>Reports </vt:lpstr>
      <vt:lpstr>      Dashboards </vt:lpstr>
      <vt:lpstr>What is Dax Function? </vt:lpstr>
      <vt:lpstr>PowerPoint Presentation</vt:lpstr>
      <vt:lpstr>PowerPoint Presentation</vt:lpstr>
      <vt:lpstr>Measures </vt:lpstr>
      <vt:lpstr>PowerPoint Presentation</vt:lpstr>
      <vt:lpstr>Power BI DAX Functions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BI </dc:title>
  <dc:creator>RAMA KRISHNA</dc:creator>
  <cp:lastModifiedBy>RAMA KRISHNA</cp:lastModifiedBy>
  <cp:revision>25</cp:revision>
  <dcterms:created xsi:type="dcterms:W3CDTF">2021-02-27T04:55:22Z</dcterms:created>
  <dcterms:modified xsi:type="dcterms:W3CDTF">2021-05-04T01:22:24Z</dcterms:modified>
</cp:coreProperties>
</file>