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8945B9-8555-7810-675A-1B7B8D106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2D098A-39B9-8C07-BF20-2C85F9C66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1AB2-4A56-8AE8-97A6-64463BF9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659F55-8C01-F18B-C708-75CE770D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59C1B0-6215-AC5B-1A83-E0F94F04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85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2DBAF9-47BA-9851-C1A8-E18B4018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3F0BE7-6354-8C6A-D64C-9F3E1C89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874FF7-B18D-D599-9705-7B48DE74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0343F0-B5D2-BB46-A06C-1FB2BEE1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50FB2-C6E5-7756-6CAD-9C045EEA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8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A6CA10-EA46-6991-F936-1F2EB3C4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CF4D45-DD11-C269-048B-9D89C125C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77467-4627-7492-AA2E-2881071B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DC2783-E27C-2485-DDB5-F17FE7A2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45277-A58A-845A-DCD2-F0328C2B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8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B7BE6-6011-87A0-027D-E86AD41B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DBE95B-5555-5E8F-4E23-293B78CE5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5C3DF-B700-F18D-EDBB-AC8F28ED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BA273-F907-6042-D7B9-FE0430F4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00ED1E-219A-BCDF-02E1-87ADE9BD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2F515-5FBE-5559-9FA1-984F198B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74201-4077-C5FE-8F51-FC8318E9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AE372B-1014-FA0A-D501-0193C75E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13B74-31E3-528B-FBF4-4FDCE80D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424881-4B1E-4F16-DF9C-D047EA9C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3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6CCA8-751A-8D59-CD48-9594A150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F1D30-59C6-8823-E1DB-C47D9598A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B2D474-1A0E-E650-A27F-956B50645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2F87A5-1E38-3BFC-6CD4-2A8A075A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B2F16-1DD0-588D-7AFA-E1DB42F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15D8B-439A-695E-A78A-267174F0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56A6C-BB35-1683-497A-EAFD437F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933786-96B0-1D1C-E82C-91B0FCD7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975472-22FF-8ADA-C175-E7A79B0DD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BC818D-0E12-27E7-51E4-3628EDC8A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4C314C-2385-F2F4-BED1-8D13CE614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3288284-FCEC-D904-8620-B33A9ED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1C941E-6D67-891A-1D7A-813EDAAC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8BB92-B05A-891D-2446-F15F4E58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25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A808D-F6D9-8550-D4E5-00ECB6F0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FBE0CF-9547-F935-D323-1047D5E3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64DDDDF-7B9F-03F4-AC73-15FBA0B8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E00C1C-97C8-4679-0517-70DD0B27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A6B836-4B92-A195-69CD-E8D25C82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352058-DD4B-003E-EBA0-9BA2F312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68E39F-86BD-1281-D5D7-424BC470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75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0745C-5BF8-A364-0AFF-E151C062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CCABC1-E805-0047-1558-1E46087A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EFFF3F-C126-A4DB-6177-3DFC93061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057B7C-4238-8AEA-029A-5702EAC4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C00ED-9D8C-B874-68C9-57EB24C2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9A2D82-A7A8-ED54-E2FB-443CE5B1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0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A5745-E416-1C30-6B8C-D99656B3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BCBA1D-30A6-DB1D-EEC5-F99BB9E1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956453-22F7-C840-E096-DC7F351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1B2358-B879-7E7B-2313-BABEFA6A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ACF356-5393-86B5-8AA7-C40C998F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55E864-0CC3-4EA0-3196-1A6358B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0192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9E6A9B-8854-EF8D-4E9E-F215A5C3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D2A6E9-31FB-8E44-2359-33B524E1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436DA-E86D-B92D-3AD0-5E055A43D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720B-F332-4E61-BCD7-F69D9BE4DB09}" type="datetimeFigureOut">
              <a:rPr kumimoji="1" lang="ja-JP" altLang="en-US" smtClean="0"/>
              <a:t>2024/8/22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5824F-4E23-0B69-9E07-DDFF90FB9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BABB3-02E2-22A2-71BD-3D3E6F4BE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A5F9-525E-4D20-B994-DAE7776BF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2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72465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rcan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rcan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p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0160000" cy="1141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p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27900" cy="732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圭吾 宮間</dc:creator>
  <cp:lastModifiedBy>圭吾 宮間</cp:lastModifiedBy>
  <cp:revision>1</cp:revision>
  <dcterms:created xsi:type="dcterms:W3CDTF">2024-08-22T14:10:22Z</dcterms:created>
  <dcterms:modified xsi:type="dcterms:W3CDTF">2024-08-22T14:10:32Z</dcterms:modified>
</cp:coreProperties>
</file>