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61A10-343A-DFC7-FDBF-6D95DEE6D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415D04-B6C9-C492-580F-4E1010800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79E2C3-7107-0B09-531B-FA12FC50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9AF2-54A5-4817-8915-189AB487136E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5492B2-DC5B-4474-4F44-4D6DB584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239953-DC80-E670-9BF8-F1F20D91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33EE-F1F4-44A0-8F7D-AF11B94A7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46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29B23-2404-F70D-0853-E19AA9B8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6B51BA-FA91-FAAB-BCD9-BFFE99546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79816-F21B-AB5F-75D7-A557EDF0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9AF2-54A5-4817-8915-189AB487136E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ACA4D2-B1A7-9B45-4416-1A0D1E1F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FA25C-393F-BBC2-0A61-E2EF2ABF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33EE-F1F4-44A0-8F7D-AF11B94A7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42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7C025A-5935-6D60-CE5B-9A8213716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62458E-3D3A-9ACB-6D5D-4887E3FC2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0B014B-EE21-2FAC-7F4A-8523763C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9AF2-54A5-4817-8915-189AB487136E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198A9A-78A9-E677-4430-4A98DBAC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DAECD2-6536-A676-6383-E6218DF8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33EE-F1F4-44A0-8F7D-AF11B94A7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99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9CB7B-4D21-2A4A-3B83-E73BE24E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C942A-B8EC-907B-E480-CC6FEAAC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2306FF-6DAD-340C-8932-239C8EBC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9AF2-54A5-4817-8915-189AB487136E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B8B5-C1EF-5E84-A22D-28798964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B2D7B1-A209-2328-DE8B-10F46365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33EE-F1F4-44A0-8F7D-AF11B94A7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36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21909-0DFD-06A2-F705-ACACFEBF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F72902-593D-76A6-9ED2-C1D1BFC28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351C31-1EEB-93E3-0A88-1010AB36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9AF2-54A5-4817-8915-189AB487136E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DC164D-352B-D6E4-DBCB-E440D13C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E896A2-8F9A-7B6F-07E1-06DE97EA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33EE-F1F4-44A0-8F7D-AF11B94A7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3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EFD14-3809-C9E6-29E0-BD3867E3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0DFCEA-7546-CDF8-C9E5-112DF8590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155065-7A0C-7ACF-814F-BF792B956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A55700-B1AB-FD5D-B7D6-A4B9935E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9AF2-54A5-4817-8915-189AB487136E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B5F6B2-BBD7-FB7E-7728-5DDB5ED5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BD9CD2-316B-B040-67BA-17781B36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33EE-F1F4-44A0-8F7D-AF11B94A7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05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5A31D4-C547-9485-5EAC-ECD12350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C365B-5A3A-9A5C-4C64-C668FD649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A4B28A-9FD0-4C3C-8957-AFAD90B64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BF0AC0-215B-DA68-5DE6-633C03D6F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9F0CF3-7799-84F7-89A6-34DDC8666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D78009-CDE3-8FB4-812E-A967F462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9AF2-54A5-4817-8915-189AB487136E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DD8A6ED-F484-0722-B5AE-C73741BD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9F0907-F992-EF1F-7A55-24BD7426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33EE-F1F4-44A0-8F7D-AF11B94A7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13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827504-F664-6025-864A-B2C7E67C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C23669-EF82-D918-95D0-57EEECE2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9AF2-54A5-4817-8915-189AB487136E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C88097-9861-ECB1-1768-FF690ED8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5C9DA7-8359-AB19-7D04-76A2B0C7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33EE-F1F4-44A0-8F7D-AF11B94A7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66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EFDB6E-C90A-8019-107E-613E02F3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9AF2-54A5-4817-8915-189AB487136E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3469BA-F39E-D36B-7E3C-C1976358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75A05B-4D10-2679-9F56-A4CD91D7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33EE-F1F4-44A0-8F7D-AF11B94A7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40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A6F4D1-6AA1-4310-7F33-A86EE3FA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1F554C-D4A2-0E0A-3A46-C4AE639A3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147A8B-8B08-1FD7-A781-693FD8C0C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2FA1D2-38E6-82C9-BE99-9B9AEA7A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9AF2-54A5-4817-8915-189AB487136E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BC1760-D67E-584F-9099-F9F592CC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31EDF7-052F-B1A2-A681-27C46A84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33EE-F1F4-44A0-8F7D-AF11B94A7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80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CCCEC-BB65-A524-DC55-451A105C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11E6EE-432D-63D8-AEA1-ABE7AEC24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E76FE0-EE71-0960-FEB8-E87A4D8B4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C51B8C-87B0-73A7-FEFF-02F8EDDD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9AF2-54A5-4817-8915-189AB487136E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31E248-90E2-4AA1-2EE1-B7C6C571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3212E7-9C74-5877-A4AA-3CB47382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33EE-F1F4-44A0-8F7D-AF11B94A7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2351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FD5508-4D3E-5905-E182-98C80B5A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F39B68-C29D-3CC4-F8ED-430F43C69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C01B7F-D796-976E-4DAE-503E6C81E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09AF2-54A5-4817-8915-189AB487136E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6BC149-B366-6761-4C40-87820E11E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5E1B3D-B134-AAA1-DE12-216DEE558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33EE-F1F4-44A0-8F7D-AF11B94A7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89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814488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rcan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rcanai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pp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圭吾 宮間</dc:creator>
  <cp:lastModifiedBy>圭吾 宮間</cp:lastModifiedBy>
  <cp:revision>1</cp:revision>
  <dcterms:created xsi:type="dcterms:W3CDTF">2024-08-22T15:37:13Z</dcterms:created>
  <dcterms:modified xsi:type="dcterms:W3CDTF">2024-08-22T15:37:17Z</dcterms:modified>
</cp:coreProperties>
</file>