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2F54F-99B5-D748-66ED-3198BD942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F4DCCA-77B4-B89E-F255-284AC1B96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7FCAA3-7695-D39C-A787-B988F848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BE8-3692-45C5-95B6-BE41C8E808E9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772600-897A-E350-ED89-2E4B44EE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AFE5EC-69C0-7ED1-5BB5-286D67C4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73B4-68CD-42F3-8C58-D2CAE4D92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3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9FBB9-08EC-9CC5-A522-D3451BF6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1D0523-BF20-BBB1-BF7E-83CE723EF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F832D8-7E7B-CB08-165A-4D91F92DE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BE8-3692-45C5-95B6-BE41C8E808E9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BDE44-BB68-7527-F434-02BD401B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062687-E6B9-1261-65C2-9F5AFBA0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73B4-68CD-42F3-8C58-D2CAE4D92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3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3FFDF3-87A5-85E2-EF84-9B96C16AF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CED92F-68CA-0FFD-27A7-E6D136A6F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5F1CFD-F60C-9465-404F-F532A7D8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BE8-3692-45C5-95B6-BE41C8E808E9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052AF1-A45D-2CFC-6711-8EBBA046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A09D06-CE66-7C9E-6D64-F8EEC338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73B4-68CD-42F3-8C58-D2CAE4D92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6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9C7CF5-63CD-EA5A-2946-51B87550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444575-42FD-6BE5-F821-BC983A9B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B38568-9FFA-2FF2-A51F-A52B3C4C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BE8-3692-45C5-95B6-BE41C8E808E9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84E422-1CF6-8C30-5AE4-04BCF7FFC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6B0BC9-141D-C710-20E2-82F08F3B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73B4-68CD-42F3-8C58-D2CAE4D92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18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44B69-99E3-B25C-623A-738835B5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44C026-0006-6C55-FA0E-2EF091C3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EEDD8F-9A19-078D-F0D7-993DCB9B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BE8-3692-45C5-95B6-BE41C8E808E9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58BF1D-3CD9-B2BC-E89E-40C12B5B8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669F36-D75A-086A-B61E-4B36B149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73B4-68CD-42F3-8C58-D2CAE4D92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31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4E143-F6FA-4893-F6EC-D52DF9DE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870911-84C1-55E3-5F82-6747E2038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CFD746E-330D-1CA1-793B-1BD65D468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2EA116-506B-941B-65EE-56EBB57B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BE8-3692-45C5-95B6-BE41C8E808E9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8E6D12-5288-9541-F430-B1E19942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78FF0A-81F6-27A2-269F-0AE830A5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73B4-68CD-42F3-8C58-D2CAE4D92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52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93B08E-95EC-4092-2194-D82F7A5B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E9B9EA-85E7-3035-DD7A-C57D50D14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BB0BF0-FB6A-5B4E-5B1D-F65384F14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D01622-665E-F4D9-CEAD-F074B7115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DAEBEB-83D2-6271-AC91-B7189FFD3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E51CF5-3A8C-A7C4-601B-B245261E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BE8-3692-45C5-95B6-BE41C8E808E9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E23AF8-BB11-7F1C-FA5D-6F4E10C2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EB753C-9236-5E0A-D993-8FA8C934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73B4-68CD-42F3-8C58-D2CAE4D92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47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B6A0F-74D5-4BAE-DC34-101105BE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09F29D-7CD7-8632-6C47-D9872D54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BE8-3692-45C5-95B6-BE41C8E808E9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11AB0F-EBEF-0550-72BB-7EF0A5B4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0425F8-BADF-0984-137C-2A66068F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73B4-68CD-42F3-8C58-D2CAE4D92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404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3B8E99-698C-2989-BAB2-FECC9DAF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BE8-3692-45C5-95B6-BE41C8E808E9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F174180-4346-944A-33C6-A442AE558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E6F337-DAD5-C422-6DEF-BBE0B421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73B4-68CD-42F3-8C58-D2CAE4D92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10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10DCE3-A2DF-4F51-1D8E-D5ED033A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B776BF-F824-146B-B3C2-47EE98243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0B3A2E-6E1E-B74B-6968-6E7056BB3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6A8533-7658-C8E2-F66E-8FBDBAB7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BE8-3692-45C5-95B6-BE41C8E808E9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5007E2-2734-F11E-7AD7-2A532041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C2C2E7-7D5B-01B8-3B95-2FAAB008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73B4-68CD-42F3-8C58-D2CAE4D92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93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7720E-0F40-13CE-A319-4714BFAD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9AC8E9-CE6F-15E3-B154-99F08D311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3B600B-C516-AFDE-4423-7DD9B93C4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1B8493-1160-B58F-8784-9E1D4B6C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E0BE8-3692-45C5-95B6-BE41C8E808E9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4A2111-390C-ADF5-FF18-DB77DCC2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FAF632-B1E0-E0FE-0BF8-7D20B2BE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D73B4-68CD-42F3-8C58-D2CAE4D92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7809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D52A27-B535-B1B6-FB5C-748E11DD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7D4D9A-AE1F-F52B-5C5D-948EBE213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08DAB-3A99-69F0-0D2A-0724D006C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E0BE8-3692-45C5-95B6-BE41C8E808E9}" type="datetimeFigureOut">
              <a:rPr kumimoji="1" lang="ja-JP" altLang="en-US" smtClean="0"/>
              <a:t>2024/8/23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78E998-8237-EBCD-440A-1C6C7027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FDF257-0FEB-293E-0EBD-FCD62ED5F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D73B4-68CD-42F3-8C58-D2CAE4D92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45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5FE3EF-77F0-B446-C440-20D4027B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ｓｓｓｓ</a:t>
            </a:r>
          </a:p>
        </p:txBody>
      </p:sp>
    </p:spTree>
    <p:extLst>
      <p:ext uri="{BB962C8B-B14F-4D97-AF65-F5344CB8AC3E}">
        <p14:creationId xmlns:p14="http://schemas.microsoft.com/office/powerpoint/2010/main" val="2555128622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ｓｓｓｓ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圭吾 宮間</dc:creator>
  <cp:lastModifiedBy>圭吾 宮間</cp:lastModifiedBy>
  <cp:revision>1</cp:revision>
  <dcterms:created xsi:type="dcterms:W3CDTF">2024-08-22T15:14:02Z</dcterms:created>
  <dcterms:modified xsi:type="dcterms:W3CDTF">2024-08-22T15:14:08Z</dcterms:modified>
</cp:coreProperties>
</file>