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683" r:id="rId2"/>
    <p:sldMasterId id="2147483695" r:id="rId3"/>
  </p:sldMasterIdLst>
  <p:notesMasterIdLst>
    <p:notesMasterId r:id="rId18"/>
  </p:notesMasterIdLst>
  <p:sldIdLst>
    <p:sldId id="256" r:id="rId4"/>
    <p:sldId id="257" r:id="rId5"/>
    <p:sldId id="258" r:id="rId6"/>
    <p:sldId id="272" r:id="rId7"/>
    <p:sldId id="273" r:id="rId8"/>
    <p:sldId id="270" r:id="rId9"/>
    <p:sldId id="271" r:id="rId10"/>
    <p:sldId id="277" r:id="rId11"/>
    <p:sldId id="275" r:id="rId12"/>
    <p:sldId id="276" r:id="rId13"/>
    <p:sldId id="278" r:id="rId14"/>
    <p:sldId id="280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05BC7A-1AC0-4A18-91BA-FEA094D2C9A3}">
          <p14:sldIdLst>
            <p14:sldId id="256"/>
            <p14:sldId id="257"/>
            <p14:sldId id="258"/>
            <p14:sldId id="272"/>
            <p14:sldId id="273"/>
            <p14:sldId id="270"/>
            <p14:sldId id="271"/>
            <p14:sldId id="277"/>
            <p14:sldId id="275"/>
            <p14:sldId id="276"/>
            <p14:sldId id="278"/>
            <p14:sldId id="280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43ADD-A22C-461B-A5BA-C67281DA14C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D9E1A-8579-40F9-8A98-3CE12C8D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94F5-95C3-4D0B-9112-ABE83D0CD53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6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7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8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1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1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34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1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92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7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68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28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33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3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7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79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15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3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615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30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4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18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3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3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2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0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C393E30-6992-4CC7-9D5D-144001B3F3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DE932E6-9159-42C4-95DF-C8094CA64A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50" y="360609"/>
            <a:ext cx="8942082" cy="20477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THEFT DETECTION AND SELF-TRACKING USING SMS, GPS AND  SNAPSHOT.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14" y="2266682"/>
            <a:ext cx="11784169" cy="459131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             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                        </a:t>
            </a:r>
            <a:endParaRPr lang="en-US" sz="2400" b="1" dirty="0" smtClean="0">
              <a:solidFill>
                <a:schemeClr val="tx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M.BLESSY QUEEN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</a:p>
          <a:p>
            <a:pPr algn="l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S.ARAVINDH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KRISHNA(1418102)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R.KIRUBAKARAN(1418121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S.RAMASAMY(1418134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S.SANTHOSH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KUMAR(1418140)       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3581400" y="342899"/>
            <a:ext cx="5105400" cy="838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Receive SMS Commands &amp; Detect The Commands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133600" y="2057400"/>
            <a:ext cx="1219200" cy="609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494663" y="2057400"/>
            <a:ext cx="1143000" cy="609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Details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6629400" y="1981200"/>
            <a:ext cx="1295400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Photo,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839200" y="1752600"/>
            <a:ext cx="1219200" cy="1143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Call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Details</a:t>
            </a: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>
            <a:off x="6134100" y="1181099"/>
            <a:ext cx="0" cy="305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95600" y="1524000"/>
            <a:ext cx="6553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628900" y="1790700"/>
            <a:ext cx="533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5066163" y="1524000"/>
            <a:ext cx="1" cy="533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8" idx="0"/>
          </p:cNvCxnSpPr>
          <p:nvPr/>
        </p:nvCxnSpPr>
        <p:spPr>
          <a:xfrm>
            <a:off x="7277100" y="1524000"/>
            <a:ext cx="0" cy="4572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9" idx="0"/>
          </p:cNvCxnSpPr>
          <p:nvPr/>
        </p:nvCxnSpPr>
        <p:spPr>
          <a:xfrm rot="5400000">
            <a:off x="9334500" y="16383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95600" y="3429000"/>
            <a:ext cx="6552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514600" y="3048000"/>
            <a:ext cx="762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7" idx="2"/>
          </p:cNvCxnSpPr>
          <p:nvPr/>
        </p:nvCxnSpPr>
        <p:spPr>
          <a:xfrm flipV="1">
            <a:off x="5066163" y="2667000"/>
            <a:ext cx="1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8" idx="2"/>
          </p:cNvCxnSpPr>
          <p:nvPr/>
        </p:nvCxnSpPr>
        <p:spPr>
          <a:xfrm flipV="1">
            <a:off x="7277100" y="266700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9" idx="2"/>
          </p:cNvCxnSpPr>
          <p:nvPr/>
        </p:nvCxnSpPr>
        <p:spPr>
          <a:xfrm flipV="1">
            <a:off x="9448006" y="2895600"/>
            <a:ext cx="794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905500" y="3696046"/>
            <a:ext cx="533400" cy="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/>
          <p:cNvSpPr/>
          <p:nvPr/>
        </p:nvSpPr>
        <p:spPr>
          <a:xfrm>
            <a:off x="5105400" y="3962400"/>
            <a:ext cx="20574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Internet On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5029200" y="5715000"/>
            <a:ext cx="2362200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Mail &amp; SMS to Registered Number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8077200" y="5715000"/>
            <a:ext cx="2286000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SMS Data &amp; Try To Switch On Internet</a:t>
            </a:r>
          </a:p>
        </p:txBody>
      </p:sp>
      <p:cxnSp>
        <p:nvCxnSpPr>
          <p:cNvPr id="46" name="Straight Arrow Connector 45"/>
          <p:cNvCxnSpPr>
            <a:stCxn id="42" idx="2"/>
            <a:endCxn id="43" idx="0"/>
          </p:cNvCxnSpPr>
          <p:nvPr/>
        </p:nvCxnSpPr>
        <p:spPr>
          <a:xfrm rot="16200000" flipH="1">
            <a:off x="5905500" y="5445105"/>
            <a:ext cx="533400" cy="6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2" idx="3"/>
          </p:cNvCxnSpPr>
          <p:nvPr/>
        </p:nvCxnSpPr>
        <p:spPr>
          <a:xfrm>
            <a:off x="7162800" y="4572000"/>
            <a:ext cx="1752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8382000" y="5138352"/>
            <a:ext cx="1143000" cy="10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48600" y="4114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8801" y="5257800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992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sz="2800" dirty="0" smtClean="0"/>
              <a:t>CONTEXT BASED RESPONSE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51527" y="2234805"/>
            <a:ext cx="0" cy="3940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5674" y="1685169"/>
            <a:ext cx="171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ALTERNATE </a:t>
            </a:r>
          </a:p>
          <a:p>
            <a:r>
              <a:rPr lang="en-US" dirty="0" smtClean="0"/>
              <a:t>MOBILE [INBOX]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75797" y="2193000"/>
            <a:ext cx="0" cy="3940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25308" y="1612268"/>
            <a:ext cx="170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STOLEN MOBILE</a:t>
            </a:r>
          </a:p>
          <a:p>
            <a:pPr algn="ctr"/>
            <a:r>
              <a:rPr lang="en-US" dirty="0" smtClean="0"/>
              <a:t>[INBOX]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644132" y="2193000"/>
            <a:ext cx="0" cy="3940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03980" y="1753165"/>
            <a:ext cx="22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BROADCAST RECEIVER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51527" y="2743199"/>
            <a:ext cx="4224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0508" y="2373867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SMS command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75797" y="3528811"/>
            <a:ext cx="3668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8959" y="3159479"/>
            <a:ext cx="281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and process command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975797" y="4382020"/>
            <a:ext cx="3668335" cy="19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8959" y="4032040"/>
            <a:ext cx="310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Send the command’s response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751527" y="5190186"/>
            <a:ext cx="4224270" cy="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70332" y="4833733"/>
            <a:ext cx="361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Delivers the reply form stolen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An Anti-theft self tracking software is developed which provides ease of access to self-track the stolen mobile in stealth mode. If the stealth is revealed he cannot uninstall the app or reset the phone. Hence the user can somehow find his lost </a:t>
            </a:r>
            <a:r>
              <a:rPr lang="en-US" smtClean="0"/>
              <a:t>mobile 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9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Sarmistha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Mazumder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Chandreyee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Chowdhury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2015, ”Tracking Context of Smart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Handheld Devices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Applications and Innovations in Mobile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IEEE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Azeem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 Khan, Mohammad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Qureshi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Abdul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Qadeer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theft application for android 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devices,”  IEEE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Shashank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Jain, and Mohammed Abdul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Qadeer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"GPS Locator: An Application for Location Tracking and Sharing 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Enabled Handhelds." In Computational Intelligence and Communication Networks (CICN), 2011 International Conference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on,pp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406-410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J. Raymond and 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Sushmitha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"Google drive based secured anti-theft android application,"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Application (ICIOT)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</a:t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r>
              <a:rPr lang="en-US" sz="6000" b="1" dirty="0" smtClean="0">
                <a:solidFill>
                  <a:srgbClr val="00B050"/>
                </a:solidFill>
              </a:rPr>
              <a:t>THANK YOU!!!!</a:t>
            </a:r>
            <a:endParaRPr 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 of the system is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easy the process of self- tracking the stolen mobile phone.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developing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frequently the necessary information to the registered mobile number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either by external trigger or auto assumption.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the user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self-trace his stolen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identify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thief with less stress and effort.     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EXISTING SYSTEM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the location of the lost phone can be self-traced.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when the internet and GPS is turned 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1) Context tracking.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 SMS command to the lost mobile to retrieve necessary information.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2) Get location on phone reboot.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phone is rebooted the location information is forwarded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Get location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SIM change.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SIM is changed the SIM details along with location is forwarded.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01676"/>
              </p:ext>
            </p:extLst>
          </p:nvPr>
        </p:nvGraphicFramePr>
        <p:xfrm>
          <a:off x="309094" y="1420409"/>
          <a:ext cx="11655380" cy="472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63"/>
                <a:gridCol w="2834942"/>
                <a:gridCol w="2124103"/>
                <a:gridCol w="2095734"/>
                <a:gridCol w="2457438"/>
              </a:tblGrid>
              <a:tr h="614429"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2086401">
                <a:tc>
                  <a:txBody>
                    <a:bodyPr/>
                    <a:lstStyle/>
                    <a:p>
                      <a:r>
                        <a:rPr lang="en-US" dirty="0" smtClean="0"/>
                        <a:t>Anti theft application for android based</a:t>
                      </a:r>
                      <a:r>
                        <a:rPr lang="en-US" baseline="0" dirty="0" smtClean="0"/>
                        <a:t>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Azeem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Shan Khan, Mohammad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Naved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Qureshi, Mohammed Abdul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Qadeer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is tracked by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Context tracking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SIM change alert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Snap shots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owner can get necessary information of his mobile and thief.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/>
                        <a:t>Easy uninstallation    of app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reset can be performed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Internet enabled</a:t>
                      </a:r>
                      <a:endParaRPr lang="en-US" dirty="0" smtClean="0"/>
                    </a:p>
                  </a:txBody>
                  <a:tcPr/>
                </a:tc>
              </a:tr>
              <a:tr h="2021983"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Mobile Theft Tracking Application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Prof. Kishore N.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Shedge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Dnyaneshwar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C. Dhatrak2,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Kanchan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S. Ugale3, 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Asmita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P. Walimbe4, Anil S. Khade5 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is tracked by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 smtClean="0"/>
                        <a:t>GPS</a:t>
                      </a:r>
                      <a:r>
                        <a:rPr lang="en-US" baseline="0" dirty="0" smtClean="0"/>
                        <a:t> tracking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SIM change alert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3)   Remote erase of      data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gathering</a:t>
                      </a:r>
                      <a:r>
                        <a:rPr lang="en-US" baseline="0" dirty="0" smtClean="0"/>
                        <a:t> of location information and secure personal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 smtClean="0"/>
                        <a:t>Internet</a:t>
                      </a:r>
                      <a:r>
                        <a:rPr lang="en-US" baseline="0" dirty="0" smtClean="0"/>
                        <a:t> enabled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Loss of personal details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Mobile reset will uninstall the app 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93960" y="489397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LITRRATURE SURVEY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91702"/>
              </p:ext>
            </p:extLst>
          </p:nvPr>
        </p:nvGraphicFramePr>
        <p:xfrm>
          <a:off x="334850" y="1010992"/>
          <a:ext cx="11655380" cy="453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63"/>
                <a:gridCol w="2834942"/>
                <a:gridCol w="2124103"/>
                <a:gridCol w="2095734"/>
                <a:gridCol w="2457438"/>
              </a:tblGrid>
              <a:tr h="6144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190339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RFID Based Smartphone Proximity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Absence Alert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Muhammad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Jawad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Hussain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 Lu, Member, IEEE, and Shan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is tracked by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dirty="0" smtClean="0"/>
                        <a:t>RFID based sensors.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distance </a:t>
                      </a:r>
                      <a:r>
                        <a:rPr lang="en-US" baseline="0" dirty="0" err="1" smtClean="0"/>
                        <a:t>req</a:t>
                      </a:r>
                      <a:r>
                        <a:rPr lang="en-US" baseline="0" dirty="0" smtClean="0"/>
                        <a:t>/res 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It is ensured that the mobile is always near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baseline="0" dirty="0" smtClean="0"/>
                        <a:t>High power consumption.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baseline="0" dirty="0" smtClean="0"/>
                        <a:t>Hardware failure.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baseline="0" dirty="0" smtClean="0"/>
                        <a:t>Short range.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baseline="0" dirty="0" smtClean="0"/>
                        <a:t>High cost.</a:t>
                      </a:r>
                      <a:endParaRPr lang="en-US" dirty="0" smtClean="0"/>
                    </a:p>
                  </a:txBody>
                  <a:tcPr/>
                </a:tc>
              </a:tr>
              <a:tr h="2021983">
                <a:tc>
                  <a:txBody>
                    <a:bodyPr/>
                    <a:lstStyle/>
                    <a:p>
                      <a:pPr algn="l"/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Mobile Tracking Based on Phone Theft Detection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B. Srilekha1, Dr. V. Dhanakoti2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Mobile is tracked by 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baseline="0" dirty="0" smtClean="0"/>
                        <a:t>SIM change alert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baseline="0" dirty="0" smtClean="0"/>
                        <a:t>Location details through SMS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Details</a:t>
                      </a:r>
                      <a:r>
                        <a:rPr lang="en-US" baseline="0" dirty="0" smtClean="0"/>
                        <a:t> of changed SIM can be obtained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baseline="0" dirty="0" smtClean="0"/>
                        <a:t>Mobile reset will uninstall the app.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baseline="0" dirty="0" smtClean="0"/>
                        <a:t>Interrupted location details.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3236" y="243556"/>
            <a:ext cx="3878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LITRRATURE SURVEY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application we make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that runs in background without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user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stealth mode.</a:t>
            </a:r>
          </a:p>
          <a:p>
            <a:pPr marL="0" indent="0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 trigger to get location, SIM details, CALL log, SMS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log, snapshot, videos, voice recordings through SMS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drive.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location share when power off/on occurs.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location share when new SIM is inserted.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 password triggered data share.  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 alarm to find device nearby.                   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PROBLEM DEFINITION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SMS command module. [ location, SIM details, snapshot, call logs]</a:t>
            </a:r>
          </a:p>
          <a:p>
            <a:pPr marL="514350" indent="-514350">
              <a:buAutoNum type="arabicParenR"/>
            </a:pPr>
            <a:r>
              <a:rPr lang="en-US" dirty="0" smtClean="0"/>
              <a:t>SIM change alert module. [SIM details]</a:t>
            </a:r>
          </a:p>
          <a:p>
            <a:pPr marL="514350" indent="-514350">
              <a:buAutoNum type="arabicParenR"/>
            </a:pPr>
            <a:r>
              <a:rPr lang="en-US" dirty="0" smtClean="0"/>
              <a:t>Power off/on alert module.</a:t>
            </a:r>
          </a:p>
          <a:p>
            <a:pPr marL="514350" indent="-514350">
              <a:buAutoNum type="arabicParenR"/>
            </a:pPr>
            <a:r>
              <a:rPr lang="en-US" dirty="0" smtClean="0"/>
              <a:t>Wrong password alert module.</a:t>
            </a:r>
          </a:p>
          <a:p>
            <a:pPr marL="514350" indent="-514350">
              <a:buAutoNum type="arabicParenR"/>
            </a:pPr>
            <a:r>
              <a:rPr lang="en-US" dirty="0" smtClean="0"/>
              <a:t>Convert to system app and authenticated system reset.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609600"/>
            <a:ext cx="1371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SMS Command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2667000"/>
            <a:ext cx="19812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Central System Holding Number Of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4400" y="2895600"/>
            <a:ext cx="12954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Change Alert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5473" y="5456535"/>
            <a:ext cx="14478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Power Off/On Alert Module</a:t>
            </a:r>
          </a:p>
        </p:txBody>
      </p:sp>
      <p:cxnSp>
        <p:nvCxnSpPr>
          <p:cNvPr id="21" name="Straight Connector 20"/>
          <p:cNvCxnSpPr>
            <a:stCxn id="4" idx="2"/>
            <a:endCxn id="5" idx="0"/>
          </p:cNvCxnSpPr>
          <p:nvPr/>
        </p:nvCxnSpPr>
        <p:spPr>
          <a:xfrm rot="5400000">
            <a:off x="5638800" y="2209800"/>
            <a:ext cx="914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6" idx="1"/>
          </p:cNvCxnSpPr>
          <p:nvPr/>
        </p:nvCxnSpPr>
        <p:spPr>
          <a:xfrm>
            <a:off x="7086600" y="3481591"/>
            <a:ext cx="1447800" cy="9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</p:cNvCxnSpPr>
          <p:nvPr/>
        </p:nvCxnSpPr>
        <p:spPr>
          <a:xfrm rot="10800000">
            <a:off x="3505200" y="3467100"/>
            <a:ext cx="160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8" idx="0"/>
          </p:cNvCxnSpPr>
          <p:nvPr/>
        </p:nvCxnSpPr>
        <p:spPr>
          <a:xfrm>
            <a:off x="6096001" y="4267201"/>
            <a:ext cx="1533373" cy="1189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</p:cNvCxnSpPr>
          <p:nvPr/>
        </p:nvCxnSpPr>
        <p:spPr>
          <a:xfrm>
            <a:off x="6781800" y="1194080"/>
            <a:ext cx="609600" cy="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429500" y="800100"/>
            <a:ext cx="1447800" cy="76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SMS/MAIL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077200" y="4431405"/>
            <a:ext cx="2209800" cy="5097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MAIL/SMS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6" idx="2"/>
            <a:endCxn id="43" idx="0"/>
          </p:cNvCxnSpPr>
          <p:nvPr/>
        </p:nvCxnSpPr>
        <p:spPr>
          <a:xfrm>
            <a:off x="9182100" y="4114801"/>
            <a:ext cx="0" cy="31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953000" y="1249097"/>
            <a:ext cx="433128" cy="4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086708" y="609600"/>
            <a:ext cx="1828800" cy="1219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defTabSz="9144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pPr marL="342900" indent="-342900" defTabSz="914400">
              <a:buFontTx/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Details</a:t>
            </a:r>
          </a:p>
          <a:p>
            <a:pPr marL="342900" indent="-342900" defTabSz="914400"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Requested Details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29100" y="5456535"/>
            <a:ext cx="1371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Wrong Password Attempt Module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676400" y="5701636"/>
            <a:ext cx="1676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MAIL/SMS</a:t>
            </a:r>
          </a:p>
        </p:txBody>
      </p:sp>
      <p:cxnSp>
        <p:nvCxnSpPr>
          <p:cNvPr id="26" name="Straight Arrow Connector 25"/>
          <p:cNvCxnSpPr>
            <a:endCxn id="24" idx="3"/>
          </p:cNvCxnSpPr>
          <p:nvPr/>
        </p:nvCxnSpPr>
        <p:spPr>
          <a:xfrm flipH="1">
            <a:off x="3352800" y="5892136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2" idx="0"/>
          </p:cNvCxnSpPr>
          <p:nvPr/>
        </p:nvCxnSpPr>
        <p:spPr>
          <a:xfrm flipH="1">
            <a:off x="4914900" y="4289083"/>
            <a:ext cx="1161746" cy="1167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57" y="5745969"/>
            <a:ext cx="1774090" cy="573074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8" idx="3"/>
            <a:endCxn id="30" idx="1"/>
          </p:cNvCxnSpPr>
          <p:nvPr/>
        </p:nvCxnSpPr>
        <p:spPr>
          <a:xfrm>
            <a:off x="8353273" y="6028036"/>
            <a:ext cx="521184" cy="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90750" y="2838166"/>
            <a:ext cx="1638301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</a:rPr>
              <a:t>Convert to system app and system reset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23830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862</Words>
  <Application>Microsoft Office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1_Office Theme</vt:lpstr>
      <vt:lpstr>2_Office Theme</vt:lpstr>
      <vt:lpstr>MOBILE THEFT DETECTION AND SELF-TRACKING USING SMS, GPS AND  SNAPSHOT.</vt:lpstr>
      <vt:lpstr>                          OBJECTIVE</vt:lpstr>
      <vt:lpstr>                   EXISTING SYSTEM</vt:lpstr>
      <vt:lpstr>PowerPoint Presentation</vt:lpstr>
      <vt:lpstr>PowerPoint Presentation</vt:lpstr>
      <vt:lpstr>              PROPOSED SYSTEM</vt:lpstr>
      <vt:lpstr>                                 PROBLEM DEFINITION</vt:lpstr>
      <vt:lpstr>MODULES</vt:lpstr>
      <vt:lpstr>PowerPoint Presentation</vt:lpstr>
      <vt:lpstr>PowerPoint Presentation</vt:lpstr>
      <vt:lpstr>SEQUENCE DIAGRAM CONTEXT BASED RESPONSE</vt:lpstr>
      <vt:lpstr>CONCLUSION</vt:lpstr>
      <vt:lpstr>REFERENCES</vt:lpstr>
      <vt:lpstr>                                                              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TRACEABLE AND         DIVISIBLE E-CASH</dc:title>
  <dc:creator>kavin kirubakaran</dc:creator>
  <cp:lastModifiedBy>Windows User</cp:lastModifiedBy>
  <cp:revision>102</cp:revision>
  <dcterms:created xsi:type="dcterms:W3CDTF">2017-08-17T16:42:50Z</dcterms:created>
  <dcterms:modified xsi:type="dcterms:W3CDTF">2018-01-02T09:57:37Z</dcterms:modified>
</cp:coreProperties>
</file>