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57" r:id="rId3"/>
    <p:sldId id="258" r:id="rId4"/>
    <p:sldId id="269" r:id="rId5"/>
    <p:sldId id="271" r:id="rId6"/>
    <p:sldId id="273" r:id="rId7"/>
    <p:sldId id="274" r:id="rId8"/>
    <p:sldId id="260" r:id="rId9"/>
    <p:sldId id="261" r:id="rId10"/>
    <p:sldId id="259" r:id="rId11"/>
    <p:sldId id="256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0A69-81F7-42AF-A5D0-E8B8EA012B8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96302-3463-45C8-80F4-AA3721208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6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5043-2560-7D61-5DB8-F9090E617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41767-A731-43F3-0234-7790BC3E6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9E5A1-996A-82F7-7A91-BFB5B5B2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8992-A3CD-4ED2-8162-8B2F620D81A7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6B694-B58C-70CF-5951-92F4A07F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C25F1-EA94-4C64-70F7-04BA8C25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200F-4098-F1E9-E4C8-1DF2B8B2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BD07E-5259-7AFB-EFF2-663898CB6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7B3A1-B84E-961E-44F5-0DB3F662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60DB-030C-4388-9F0F-BD3CD107D763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FF3C3-F745-4A05-CCE7-2EA737B8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3AF45-5BE0-43F1-0EF7-C61674FC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0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8D1EC-AE4A-610C-5515-9E886849A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369CC-6E0A-3E3D-17D6-0753FE862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528B9-027C-2FEA-498A-E203B10B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D9FE-F97B-45F1-8F8A-3F4866129093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ADC70-0AC5-BE2A-09D6-A60C517D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8FF3B-96E1-010F-7E50-3B8ECEC4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4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0E01-03F1-2118-297C-4539764D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2F72D-A093-F1CA-5286-1CDADE3E8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2C6BE-CC5C-D6D2-DC79-EDDF5B5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B443-288F-440E-81CC-EDCF6CB070D3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6708F-1833-C222-290D-B29E660E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6A086-DF2C-8ADC-6F40-EF683371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6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9D38-0BFE-C2F5-F98C-6780A5C6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04A32-92CD-A02B-288B-3E42D788D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EBC71-F47D-67DD-521F-923B85C2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488A-F6D9-4DE1-935E-098372F9B9D8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506DC-8C7D-C661-E8DA-9D46A1F1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B47F1-7871-4626-7285-4D7752FD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0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1FA0-9F3C-AA03-4EBB-8B90409D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9400F-CD09-F170-2E5C-5030F580C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82B05-073D-BB3E-5995-A97DA4B29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95951-1461-9DF9-5D83-65775DC4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0B03-AC78-405C-BBED-BADE21464632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C49DC-3A75-7790-F0D5-39CA7019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12DB4-D70A-F0BF-F328-C41E4ECB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7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EF6F-8BBA-44C1-E688-840D4AA1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E0F32-17DE-FD26-DDCD-6E767116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EC0F4-7C08-F10B-40B1-0047DC90F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63743-5D4F-945B-628D-BE6FD96CF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BB9FB-AFC9-6146-2FD2-8B5F67921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5F917-DD01-8ADA-ACF2-DA1733B0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16CF-9E31-4EB1-A13A-5D49B3AAA656}" type="datetime1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4EC10-3F31-5616-3886-8B9281C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CA635-2CBB-C086-9ED8-2DC165F0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52EB-C52D-4B5D-277C-37415CC0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D7581-17CD-5B87-B11B-143FB502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4B19-70F8-420A-8BA9-1CDB46B92570}" type="datetime1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32057-6F14-6CF8-8D73-BC685008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75908-E2DB-54CC-BDAF-BF373B73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9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3E373-BA1C-0AAF-ACAB-E769F14D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6142-9A6D-4054-B15E-A5DDBB8DB5EB}" type="datetime1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6EC3F-27D5-466C-EE6B-462166D9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DE395-C789-BD63-E757-984679BF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ADAA-CE7C-63CF-C117-38683AC2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04C8-5EA0-E944-A6E6-E7EB3E29F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B4DB4-5FB6-2A72-B450-0D5E0D446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23C19-E1D6-8064-3863-3A43D4FC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CCDC-C88F-468A-9AB6-016E04245D52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B14F9-A142-A99B-30C5-5708E26A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27A41-4322-0775-92F3-38F76D5D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5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CB31-F2B1-6900-797D-D5DFE308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B2887-9625-656D-38E9-22CB3E60B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3C0F9-75C4-DA39-F6E3-B08DB4B0E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F21EB-EA64-719A-6D9A-CA25D565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D9FA-8496-4A5C-8898-E0C9F4998783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0A82B-68BC-BDF7-4FA8-F500F396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D2F24-546F-9B34-3656-969D4069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7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93C3A-7A6A-A744-EF7A-9646CCD3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599BF-FFCF-B2C6-F692-602269311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57AFA-E18A-86CC-15D9-520319C56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96E85-545F-4ECB-973C-98A3F0465025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CC8E-10CA-CD01-DB31-5AE4F32F9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K.ABINAYA ASSISTANT PROFESSOR SBU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7A2D-BBE8-D6B6-C0CF-3FA096D62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1BF76-1F89-4EBD-B4EC-39D13E4D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dsa/linked-list-operations#add" TargetMode="External"/><Relationship Id="rId2" Type="http://schemas.openxmlformats.org/officeDocument/2006/relationships/hyperlink" Target="https://www.programiz.com/dsa/linked-list-operations#traver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dsa/linked-list-operations#sort" TargetMode="External"/><Relationship Id="rId5" Type="http://schemas.openxmlformats.org/officeDocument/2006/relationships/hyperlink" Target="https://www.programiz.com/dsa/linked-list-operations#search" TargetMode="External"/><Relationship Id="rId4" Type="http://schemas.openxmlformats.org/officeDocument/2006/relationships/hyperlink" Target="https://www.programiz.com/dsa/linked-list-operations#delet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BDA0CBF-7618-D011-210F-7DDE4635B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025" y="654518"/>
            <a:ext cx="10193154" cy="5197642"/>
          </a:xfrm>
        </p:spPr>
        <p:txBody>
          <a:bodyPr>
            <a:normAutofit/>
          </a:bodyPr>
          <a:lstStyle/>
          <a:p>
            <a:endParaRPr lang="en-US" sz="3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SCSA2203</a:t>
            </a:r>
          </a:p>
          <a:p>
            <a:r>
              <a:rPr lang="en-US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AND ALGORITHMS</a:t>
            </a:r>
          </a:p>
          <a:p>
            <a:r>
              <a:rPr lang="en-US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implement operations on a Singly linked list.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16979-63B7-7D39-22EC-5AF5C7C1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8992-A3CD-4ED2-8162-8B2F620D81A7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45716-53A0-96BA-CF5E-E9D21674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FEB2-9E6C-FB53-4E30-A97832EE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9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D6597AF-D9D5-5B8F-1A86-8FD0E9B57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141" y="206943"/>
            <a:ext cx="10080859" cy="626123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</a:t>
            </a: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Traversal of a Linked List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 the previous program, we created a simple linked list with three nodes. Let us traverse the 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 list and print the data of each node. 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traversal, let us write a general-purpose function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printList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that prints any given list.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Singly Linked Lists in C, Java and Python.">
            <a:extLst>
              <a:ext uri="{FF2B5EF4-FFF2-40B4-BE49-F238E27FC236}">
                <a16:creationId xmlns:a16="http://schemas.microsoft.com/office/drawing/2014/main" id="{60D4CB3D-40A3-D813-A77F-CAF2AC05C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579" y="2375128"/>
            <a:ext cx="6217922" cy="363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D3F34-6FFF-B96B-C8AB-59439252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595-5987-411D-B41A-15520142584F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6650B-D8A7-A9BD-4D39-04B31B20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AE461-5ECE-5F79-E28C-97E6807B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46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FEA11DA-7337-DD21-2A7B-C78B5FB6B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143" y="279133"/>
            <a:ext cx="11020926" cy="636229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creation using singly linked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3EA62-946A-A309-B55D-D73B67FA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770" y="1755121"/>
            <a:ext cx="4390580" cy="988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140F6-037A-B3EE-0E52-7598D6E02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1" y="696453"/>
            <a:ext cx="6976712" cy="5702875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9CE197E-1EF4-98DE-7509-B0066B11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E32E-8150-4E4B-B4D8-4144A773FE72}" type="datetime1">
              <a:rPr lang="en-US" smtClean="0"/>
              <a:t>3/12/2023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D61DAF-8917-5CC7-4243-265C4AFE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BA47B7-D425-BBC6-70BD-FC09D218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9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F15D35-2B2B-13E5-0407-187E635FD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642" y="136525"/>
            <a:ext cx="10895798" cy="582151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 for traversal of a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F243-7DD4-BFD3-90ED-66AF9C7C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8992-A3CD-4ED2-8162-8B2F620D81A7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108DE-7573-83AB-3AB3-B7016A21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1093D-72DB-1F69-2EB2-5773C853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DD61E-D906-203F-2C9E-AB637B36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684778"/>
            <a:ext cx="7772401" cy="559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26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3DE595-7AFD-9D93-A0C8-2FAAAFA5B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517" y="356135"/>
            <a:ext cx="10847671" cy="56500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FA843-7735-0517-01A6-CF45BB38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8992-A3CD-4ED2-8162-8B2F620D81A7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C6C60-1C3F-B751-E46C-74C5AD5B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F957-57F1-967F-30D5-48B3C728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5D04A0-18CD-1DFA-B2DA-286663E97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61" y="479752"/>
            <a:ext cx="8951959" cy="552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8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1FE678C-5550-39F5-968D-4D4124DF9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85011"/>
            <a:ext cx="10654364" cy="5601903"/>
          </a:xfrm>
        </p:spPr>
        <p:txBody>
          <a:bodyPr/>
          <a:lstStyle/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8807-8259-1801-36B9-8C66E815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8992-A3CD-4ED2-8162-8B2F620D81A7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65812-F387-72A7-99A8-0FE3FE49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1D5A4-2DF8-1530-B68C-4FEB954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11B34B-78EA-B5E7-F34B-F3AFB09F6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9356"/>
            <a:ext cx="9775604" cy="18110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65F89-BB69-A099-5501-22C43A8AA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85962"/>
            <a:ext cx="6053488" cy="236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78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5FB58C-6CDD-1857-A54F-B6551BAF1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15" y="413886"/>
            <a:ext cx="11088303" cy="5496026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Insertion in Linked List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 a node at the front: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D34B5-33F5-8243-43A0-09CB5F18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8992-A3CD-4ED2-8162-8B2F620D81A7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C8FB-1113-334D-E9F2-A71111E9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9ACC-79EF-2A31-5DC8-E3AD609F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33B834-4175-BB09-7284-1DEE1FA4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76" y="1807920"/>
            <a:ext cx="4369987" cy="13889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313C57-9240-A8FB-8659-D9F76A2F6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40" y="1204437"/>
            <a:ext cx="6906455" cy="415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5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C2F7F7-B687-9BFF-3C30-B8E88F8FD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9" y="385011"/>
            <a:ext cx="11136429" cy="5573027"/>
          </a:xfrm>
        </p:spPr>
        <p:txBody>
          <a:bodyPr/>
          <a:lstStyle/>
          <a:p>
            <a:pPr algn="l"/>
            <a:r>
              <a:rPr lang="en-US" b="1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b.Add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node after a given node</a:t>
            </a:r>
          </a:p>
          <a:p>
            <a:endParaRPr lang="en-US" b="1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B355A-AA63-0D8F-60F7-648094DB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8992-A3CD-4ED2-8162-8B2F620D81A7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4382-7D37-0C43-A16B-91892F7A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937DF-7DB4-1436-3DEF-1E6763CB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670638-A6E4-22DE-B967-F9F550A38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7" y="707457"/>
            <a:ext cx="4625411" cy="16892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67FF52-785C-EF6C-DFA7-39D393494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553" y="1107537"/>
            <a:ext cx="7299527" cy="475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0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68D8144-B729-E7A0-84DB-DCF200FE3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019" y="385011"/>
            <a:ext cx="10660781" cy="5669280"/>
          </a:xfrm>
        </p:spPr>
        <p:txBody>
          <a:bodyPr/>
          <a:lstStyle/>
          <a:p>
            <a:pPr algn="l"/>
            <a:r>
              <a:rPr lang="en-US" b="1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c.Add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node at the end: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F61C2-0EB9-B839-E494-22ED453C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8992-A3CD-4ED2-8162-8B2F620D81A7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2B6F4-75B2-D202-E7BA-62CF8D6D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4B5B3-04C8-80BD-2E09-E57D6C4B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9DE352-CE86-F8B5-A69E-14683BED2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23" y="988309"/>
            <a:ext cx="4471882" cy="1596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0B541B-8CA9-9C3D-DB3E-E7E361FED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225" y="549073"/>
            <a:ext cx="7267097" cy="52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5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F9C83E-CC5B-F4B6-EBF2-64C77F085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393" y="510139"/>
            <a:ext cx="10934299" cy="621792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arrays, a 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 List is a linear data structure.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Unlike arrays, linked list elements are 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stored at a contiguous location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the elements are linked using pointers.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include a series of connected nodes. Here, each node stores the data and the address of the next node.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12B24F-AC2E-E72C-35DC-482BAF30A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37" y="2892316"/>
            <a:ext cx="8672363" cy="242126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ECCCE-E511-B20F-0803-658934A0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DB7D-5D6D-408A-8591-3529817FA5AD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5CA7-5EED-529E-9AB2-7A7787F5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C90B0-611D-B4F3-ED46-74A21088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0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B0531E-C41C-463C-77C2-BDFDEEB87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341" y="548640"/>
            <a:ext cx="11627318" cy="5717406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Limitation</a:t>
            </a: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can be used to store linear data of similar types, but arrays have the following limitations: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arrays is fixed: 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a new element / Deletion of a existing element in an array of elements is expensive:</a:t>
            </a:r>
          </a:p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Linked Lists:</a:t>
            </a:r>
          </a:p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Linked List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In this type of linked list, one can move or traverse the linked list in only </a:t>
            </a: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direction.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next pointer of each node points to other nodes but the next pointer of the last node points to NULL. It is also called “Singly Linked List”.</a:t>
            </a:r>
          </a:p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In this type of linked list, one can move or traverse the linked list in </a:t>
            </a: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directions (Forward and Backward)</a:t>
            </a:r>
          </a:p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In this type of linked list, the </a:t>
            </a: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node of the linked list contains the link of the first/head node of the linked list in its next pointer.</a:t>
            </a:r>
          </a:p>
          <a:p>
            <a:pPr algn="l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C44C57-DFBA-AB1A-6EEE-BBE1732C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ADCE-EFA4-4641-B667-0C2FC66FDB94}" type="datetime1">
              <a:rPr lang="en-US" smtClean="0"/>
              <a:t>3/12/2023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6DBB83-25D5-64D6-CAC3-F50FFC16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444151-2824-6673-9ADE-6979AAE6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8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659B-9316-66F8-9B09-8A9C09CC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2BE1C-9761-5793-2BA9-F92B5ACA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147" y="654518"/>
            <a:ext cx="5913222" cy="4594104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Linked List is a linear data structure. They are a sequence of data, 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together by links or 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 Lists are a chain of 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together by links. Every node (fundamental block of a linked list) contains the following fields: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-&gt; The item to be stored in the node.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-&gt; The link or 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 node.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B4512-E2CA-CD34-57EE-C6362FC71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1" y="4976528"/>
            <a:ext cx="3484275" cy="181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6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659B-9316-66F8-9B09-8A9C09CC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6" y="365126"/>
            <a:ext cx="5024388" cy="1165292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OF LINKED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2BE1C-9761-5793-2BA9-F92B5ACA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690465"/>
            <a:ext cx="6281873" cy="5248622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to their 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size allocation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ease of insertion/deletion, linked lists are applied in a lot of use cases.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They’re used to implement a lot of complex data structures like the 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adjacency list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graphs.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for 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lifecycle management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operating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playlist in a music application is implemented using a doubly linked list.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complex data structure that is used for cryptocurrencies and ledgers use a linked list at their core.</a:t>
            </a:r>
          </a:p>
        </p:txBody>
      </p:sp>
    </p:spTree>
    <p:extLst>
      <p:ext uri="{BB962C8B-B14F-4D97-AF65-F5344CB8AC3E}">
        <p14:creationId xmlns:p14="http://schemas.microsoft.com/office/powerpoint/2010/main" val="38896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659B-9316-66F8-9B09-8A9C09CC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2BE1C-9761-5793-2BA9-F92B5ACA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linked list operations that allow us to perform different actions on linked lists. For example, the insertion operation adds a new element to the linked list.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Here's a list of basic linked list operations,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Traversal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access each element of the linked list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Insertion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adds a new element to the linked list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Deletion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removes the existing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Search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find a node in the linked list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556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Sort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sort the nodes of the linked list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4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659B-9316-66F8-9B09-8A9C09CC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599393" cy="2456442"/>
          </a:xfrm>
        </p:spPr>
        <p:txBody>
          <a:bodyPr/>
          <a:lstStyle/>
          <a:p>
            <a:r>
              <a:rPr lang="en-IN" dirty="0"/>
              <a:t>SINGLY LINKED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2BE1C-9761-5793-2BA9-F92B5ACA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908" y="481262"/>
            <a:ext cx="6281873" cy="4832673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gt-regular"/>
              </a:rPr>
              <a:t>In the following example, we’ll implement a singly linked list from scratch in Python. This contains the following methods:</a:t>
            </a:r>
          </a:p>
          <a:p>
            <a:pPr algn="l"/>
            <a:endParaRPr lang="en-US" b="0" i="0" dirty="0">
              <a:solidFill>
                <a:srgbClr val="404040"/>
              </a:solidFill>
              <a:effectLst/>
              <a:latin typeface="gt-regular"/>
            </a:endParaRPr>
          </a:p>
          <a:p>
            <a:pPr algn="l"/>
            <a:endParaRPr lang="en-US" b="0" i="0" dirty="0">
              <a:solidFill>
                <a:srgbClr val="404040"/>
              </a:solidFill>
              <a:effectLst/>
              <a:latin typeface="gt-regula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F2D0AA-91FE-07F3-CAC3-414C73B4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88" y="2516671"/>
            <a:ext cx="6884294" cy="27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8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89748A-9BE8-1C58-F5F9-656EDA117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641" y="336884"/>
            <a:ext cx="11185357" cy="6112041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 on Linked Lists: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Remove a Node from Linked List - Deep Blade">
            <a:extLst>
              <a:ext uri="{FF2B5EF4-FFF2-40B4-BE49-F238E27FC236}">
                <a16:creationId xmlns:a16="http://schemas.microsoft.com/office/drawing/2014/main" id="{ABAF2CD3-1AFC-6C28-9309-03C2FD46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865" y="2382237"/>
            <a:ext cx="8904171" cy="239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A203A-17A2-BE14-2710-9B351EA7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FE4D-B940-4935-8130-EAEBA916ADEE}" type="datetime1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72B26-B4EC-33C4-F95E-4BB86BA0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433F-FE2C-B6EC-9A16-190B9B9E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7DC825-10AE-A91A-1777-163FCFEF5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764" y="394636"/>
            <a:ext cx="10972800" cy="590028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What Are Linked Lists?. A linked list is a data structure… | by Avinash  Sarguru | Medium">
            <a:extLst>
              <a:ext uri="{FF2B5EF4-FFF2-40B4-BE49-F238E27FC236}">
                <a16:creationId xmlns:a16="http://schemas.microsoft.com/office/drawing/2014/main" id="{798D4D1F-1FE0-4610-A155-FA2079813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51697"/>
            <a:ext cx="7587915" cy="569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796D3-DB79-D0CF-F101-E26EF0FF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D8E8-521B-4774-BEE0-B7E26B8FF346}" type="datetime1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C7374-F798-01B0-3E39-3D4246C0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K.ABINAYA ASSISTANT PROFESSOR SBU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FA384-8C64-CEEA-7345-20EB8F0B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BF76-1F89-4EBD-B4EC-39D13E4D4F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8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732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gt-regular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LINKED LIST </vt:lpstr>
      <vt:lpstr>USES OF LINKED LIST </vt:lpstr>
      <vt:lpstr>LINKED LIST OPERATIONS</vt:lpstr>
      <vt:lpstr>SINGLY LINKED LIST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dr.abinaya@outlook.com</dc:creator>
  <cp:lastModifiedBy>dr.abinaya@outlook.com</cp:lastModifiedBy>
  <cp:revision>35</cp:revision>
  <dcterms:created xsi:type="dcterms:W3CDTF">2023-02-27T04:13:50Z</dcterms:created>
  <dcterms:modified xsi:type="dcterms:W3CDTF">2023-03-12T12:41:49Z</dcterms:modified>
</cp:coreProperties>
</file>