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Inter"/>
      <p:regular r:id="rId13"/>
      <p:bold r:id="rId14"/>
    </p:embeddedFont>
    <p:embeddedFont>
      <p:font typeface="Bungee"/>
      <p:regular r:id="rId15"/>
    </p:embeddedFont>
    <p:embeddedFont>
      <p:font typeface="Fira Sans"/>
      <p:regular r:id="rId16"/>
      <p:bold r:id="rId17"/>
      <p:italic r:id="rId18"/>
      <p:boldItalic r:id="rId19"/>
    </p:embeddedFont>
    <p:embeddedFont>
      <p:font typeface="Inter Medium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Medium-regular.fntdata"/><Relationship Id="rId21" Type="http://schemas.openxmlformats.org/officeDocument/2006/relationships/font" Target="fonts/InterMedium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Inter-regular.fntdata"/><Relationship Id="rId12" Type="http://schemas.openxmlformats.org/officeDocument/2006/relationships/slide" Target="slides/slide8.xml"/><Relationship Id="rId15" Type="http://schemas.openxmlformats.org/officeDocument/2006/relationships/font" Target="fonts/Bungee-regular.fntdata"/><Relationship Id="rId14" Type="http://schemas.openxmlformats.org/officeDocument/2006/relationships/font" Target="fonts/Inter-bold.fntdata"/><Relationship Id="rId17" Type="http://schemas.openxmlformats.org/officeDocument/2006/relationships/font" Target="fonts/FiraSans-bold.fntdata"/><Relationship Id="rId16" Type="http://schemas.openxmlformats.org/officeDocument/2006/relationships/font" Target="fonts/FiraSans-regular.fntdata"/><Relationship Id="rId19" Type="http://schemas.openxmlformats.org/officeDocument/2006/relationships/font" Target="fonts/FiraSans-boldItalic.fntdata"/><Relationship Id="rId18" Type="http://schemas.openxmlformats.org/officeDocument/2006/relationships/font" Target="fonts/Fira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b0906d0eb_0_1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b0906d0eb_0_1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bb87ace34f_0_26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bb87ace34f_0_26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bb3506070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bb3506070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bb1e94880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bb1e94880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15e760fb9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15e760fb9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bb0906d0e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bb0906d0e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bb1e948801_0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bb1e948801_0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15e760fb9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15e760fb9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72400" y="905454"/>
            <a:ext cx="4640700" cy="28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4500">
                <a:latin typeface="Bungee"/>
                <a:ea typeface="Bungee"/>
                <a:cs typeface="Bungee"/>
                <a:sym typeface="Bung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948600" y="3825500"/>
            <a:ext cx="4283100" cy="3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8100000">
            <a:off x="7569270" y="-591775"/>
            <a:ext cx="1552806" cy="1552806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8100000">
            <a:off x="7072692" y="-158351"/>
            <a:ext cx="711067" cy="710854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-8100000">
            <a:off x="-899329" y="4056087"/>
            <a:ext cx="1552806" cy="1552806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-8100000">
            <a:off x="-387431" y="3399477"/>
            <a:ext cx="711067" cy="710854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962325" y="1779672"/>
            <a:ext cx="7219200" cy="10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subTitle"/>
          </p:nvPr>
        </p:nvSpPr>
        <p:spPr>
          <a:xfrm>
            <a:off x="1397200" y="3222975"/>
            <a:ext cx="6354600" cy="4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8" name="Google Shape;78;p11"/>
          <p:cNvSpPr/>
          <p:nvPr/>
        </p:nvSpPr>
        <p:spPr>
          <a:xfrm flipH="1" rot="-8100000">
            <a:off x="-654176" y="-234674"/>
            <a:ext cx="1918946" cy="1918946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1"/>
          <p:cNvSpPr/>
          <p:nvPr/>
        </p:nvSpPr>
        <p:spPr>
          <a:xfrm flipH="1" rot="-8100000">
            <a:off x="1197479" y="173098"/>
            <a:ext cx="878651" cy="878439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/>
          <p:nvPr/>
        </p:nvSpPr>
        <p:spPr>
          <a:xfrm flipH="1" rot="429113">
            <a:off x="6291742" y="3516801"/>
            <a:ext cx="3375850" cy="2386519"/>
          </a:xfrm>
          <a:custGeom>
            <a:rect b="b" l="l" r="r" t="t"/>
            <a:pathLst>
              <a:path extrusionOk="0" h="65282" w="79790">
                <a:moveTo>
                  <a:pt x="0" y="15840"/>
                </a:moveTo>
                <a:lnTo>
                  <a:pt x="28864" y="0"/>
                </a:lnTo>
                <a:lnTo>
                  <a:pt x="51245" y="35755"/>
                </a:lnTo>
                <a:lnTo>
                  <a:pt x="57025" y="28864"/>
                </a:lnTo>
                <a:lnTo>
                  <a:pt x="79790" y="65282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  <p:sp>
        <p:nvSpPr>
          <p:cNvPr id="81" name="Google Shape;81;p11"/>
          <p:cNvSpPr/>
          <p:nvPr/>
        </p:nvSpPr>
        <p:spPr>
          <a:xfrm flipH="1" rot="429113">
            <a:off x="6577342" y="3046455"/>
            <a:ext cx="3375850" cy="2870169"/>
          </a:xfrm>
          <a:custGeom>
            <a:rect b="b" l="l" r="r" t="t"/>
            <a:pathLst>
              <a:path extrusionOk="0" h="78512" w="79790">
                <a:moveTo>
                  <a:pt x="0" y="29070"/>
                </a:moveTo>
                <a:lnTo>
                  <a:pt x="42472" y="0"/>
                </a:lnTo>
                <a:lnTo>
                  <a:pt x="63796" y="51856"/>
                </a:lnTo>
                <a:lnTo>
                  <a:pt x="72035" y="32955"/>
                </a:lnTo>
                <a:lnTo>
                  <a:pt x="79790" y="78512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  <p:sp>
        <p:nvSpPr>
          <p:cNvPr id="82" name="Google Shape;82;p11"/>
          <p:cNvSpPr/>
          <p:nvPr/>
        </p:nvSpPr>
        <p:spPr>
          <a:xfrm flipH="1" rot="-8100000">
            <a:off x="7727877" y="74639"/>
            <a:ext cx="1794637" cy="1794213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/>
          <p:nvPr/>
        </p:nvSpPr>
        <p:spPr>
          <a:xfrm flipH="1" rot="-8100000">
            <a:off x="6757806" y="-77886"/>
            <a:ext cx="1307582" cy="130737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1"/>
          <p:cNvGrpSpPr/>
          <p:nvPr/>
        </p:nvGrpSpPr>
        <p:grpSpPr>
          <a:xfrm flipH="1" rot="-5400000">
            <a:off x="-866421" y="3272984"/>
            <a:ext cx="2196000" cy="2874159"/>
            <a:chOff x="7583692" y="-555803"/>
            <a:chExt cx="2196000" cy="2874159"/>
          </a:xfrm>
        </p:grpSpPr>
        <p:sp>
          <p:nvSpPr>
            <p:cNvPr id="85" name="Google Shape;85;p11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1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hasCustomPrompt="1" idx="2" type="title"/>
          </p:nvPr>
        </p:nvSpPr>
        <p:spPr>
          <a:xfrm>
            <a:off x="491250" y="1681900"/>
            <a:ext cx="124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5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1829175" y="1744674"/>
            <a:ext cx="2663400" cy="4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3" type="subTitle"/>
          </p:nvPr>
        </p:nvSpPr>
        <p:spPr>
          <a:xfrm>
            <a:off x="1829175" y="2296300"/>
            <a:ext cx="266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hasCustomPrompt="1" idx="4" type="title"/>
          </p:nvPr>
        </p:nvSpPr>
        <p:spPr>
          <a:xfrm>
            <a:off x="4709100" y="1681900"/>
            <a:ext cx="124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5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/>
          <p:nvPr>
            <p:ph idx="5" type="subTitle"/>
          </p:nvPr>
        </p:nvSpPr>
        <p:spPr>
          <a:xfrm>
            <a:off x="6023200" y="1731400"/>
            <a:ext cx="2663400" cy="4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6" type="subTitle"/>
          </p:nvPr>
        </p:nvSpPr>
        <p:spPr>
          <a:xfrm>
            <a:off x="6023200" y="2296300"/>
            <a:ext cx="266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hasCustomPrompt="1" idx="7" type="title"/>
          </p:nvPr>
        </p:nvSpPr>
        <p:spPr>
          <a:xfrm>
            <a:off x="491250" y="3357275"/>
            <a:ext cx="124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5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/>
          <p:nvPr>
            <p:ph idx="8" type="subTitle"/>
          </p:nvPr>
        </p:nvSpPr>
        <p:spPr>
          <a:xfrm>
            <a:off x="1829175" y="3406775"/>
            <a:ext cx="2663400" cy="4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9" type="subTitle"/>
          </p:nvPr>
        </p:nvSpPr>
        <p:spPr>
          <a:xfrm>
            <a:off x="1829175" y="3993300"/>
            <a:ext cx="266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hasCustomPrompt="1" idx="13" type="title"/>
          </p:nvPr>
        </p:nvSpPr>
        <p:spPr>
          <a:xfrm>
            <a:off x="4709100" y="3357275"/>
            <a:ext cx="124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5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/>
          <p:nvPr>
            <p:ph idx="14" type="subTitle"/>
          </p:nvPr>
        </p:nvSpPr>
        <p:spPr>
          <a:xfrm>
            <a:off x="6023200" y="3406775"/>
            <a:ext cx="2663400" cy="4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5" type="subTitle"/>
          </p:nvPr>
        </p:nvSpPr>
        <p:spPr>
          <a:xfrm>
            <a:off x="6023200" y="3993300"/>
            <a:ext cx="266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2" name="Google Shape;102;p13"/>
          <p:cNvSpPr/>
          <p:nvPr/>
        </p:nvSpPr>
        <p:spPr>
          <a:xfrm rot="8100000">
            <a:off x="8090464" y="-234206"/>
            <a:ext cx="1552806" cy="1552806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 rot="8100000">
            <a:off x="7433748" y="95742"/>
            <a:ext cx="711067" cy="710854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6281300" y="-99325"/>
            <a:ext cx="3338150" cy="2789350"/>
          </a:xfrm>
          <a:custGeom>
            <a:rect b="b" l="l" r="r" t="t"/>
            <a:pathLst>
              <a:path extrusionOk="0" h="111574" w="133526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  <p:sp>
        <p:nvSpPr>
          <p:cNvPr id="105" name="Google Shape;105;p13"/>
          <p:cNvSpPr/>
          <p:nvPr/>
        </p:nvSpPr>
        <p:spPr>
          <a:xfrm>
            <a:off x="-596750" y="3357275"/>
            <a:ext cx="3338150" cy="2789350"/>
          </a:xfrm>
          <a:custGeom>
            <a:rect b="b" l="l" r="r" t="t"/>
            <a:pathLst>
              <a:path extrusionOk="0" h="111574" w="133526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idx="1" type="subTitle"/>
          </p:nvPr>
        </p:nvSpPr>
        <p:spPr>
          <a:xfrm>
            <a:off x="1155750" y="1642500"/>
            <a:ext cx="6832500" cy="13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2" type="subTitle"/>
          </p:nvPr>
        </p:nvSpPr>
        <p:spPr>
          <a:xfrm>
            <a:off x="1155750" y="3187463"/>
            <a:ext cx="6832500" cy="2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109" name="Google Shape;109;p14"/>
          <p:cNvSpPr/>
          <p:nvPr/>
        </p:nvSpPr>
        <p:spPr>
          <a:xfrm rot="-429113">
            <a:off x="-754320" y="3593001"/>
            <a:ext cx="3375850" cy="2386519"/>
          </a:xfrm>
          <a:custGeom>
            <a:rect b="b" l="l" r="r" t="t"/>
            <a:pathLst>
              <a:path extrusionOk="0" h="65282" w="79790">
                <a:moveTo>
                  <a:pt x="0" y="15840"/>
                </a:moveTo>
                <a:lnTo>
                  <a:pt x="28864" y="0"/>
                </a:lnTo>
                <a:lnTo>
                  <a:pt x="51245" y="35755"/>
                </a:lnTo>
                <a:lnTo>
                  <a:pt x="57025" y="28864"/>
                </a:lnTo>
                <a:lnTo>
                  <a:pt x="79790" y="65282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  <p:sp>
        <p:nvSpPr>
          <p:cNvPr id="110" name="Google Shape;110;p14"/>
          <p:cNvSpPr/>
          <p:nvPr/>
        </p:nvSpPr>
        <p:spPr>
          <a:xfrm rot="-429113">
            <a:off x="-1039920" y="3122655"/>
            <a:ext cx="3375850" cy="2870169"/>
          </a:xfrm>
          <a:custGeom>
            <a:rect b="b" l="l" r="r" t="t"/>
            <a:pathLst>
              <a:path extrusionOk="0" h="78512" w="79790">
                <a:moveTo>
                  <a:pt x="0" y="29070"/>
                </a:moveTo>
                <a:lnTo>
                  <a:pt x="42472" y="0"/>
                </a:lnTo>
                <a:lnTo>
                  <a:pt x="63796" y="51856"/>
                </a:lnTo>
                <a:lnTo>
                  <a:pt x="72035" y="32955"/>
                </a:lnTo>
                <a:lnTo>
                  <a:pt x="79790" y="78512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  <p:sp>
        <p:nvSpPr>
          <p:cNvPr id="111" name="Google Shape;111;p14"/>
          <p:cNvSpPr/>
          <p:nvPr/>
        </p:nvSpPr>
        <p:spPr>
          <a:xfrm rot="10370887">
            <a:off x="6453690" y="-883291"/>
            <a:ext cx="3375850" cy="2386519"/>
          </a:xfrm>
          <a:custGeom>
            <a:rect b="b" l="l" r="r" t="t"/>
            <a:pathLst>
              <a:path extrusionOk="0" h="65282" w="79790">
                <a:moveTo>
                  <a:pt x="0" y="15840"/>
                </a:moveTo>
                <a:lnTo>
                  <a:pt x="28864" y="0"/>
                </a:lnTo>
                <a:lnTo>
                  <a:pt x="51245" y="35755"/>
                </a:lnTo>
                <a:lnTo>
                  <a:pt x="57025" y="28864"/>
                </a:lnTo>
                <a:lnTo>
                  <a:pt x="79790" y="65282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  <p:sp>
        <p:nvSpPr>
          <p:cNvPr id="112" name="Google Shape;112;p14"/>
          <p:cNvSpPr/>
          <p:nvPr/>
        </p:nvSpPr>
        <p:spPr>
          <a:xfrm rot="10370887">
            <a:off x="6739290" y="-896595"/>
            <a:ext cx="3375850" cy="2870169"/>
          </a:xfrm>
          <a:custGeom>
            <a:rect b="b" l="l" r="r" t="t"/>
            <a:pathLst>
              <a:path extrusionOk="0" h="78512" w="79790">
                <a:moveTo>
                  <a:pt x="0" y="29070"/>
                </a:moveTo>
                <a:lnTo>
                  <a:pt x="42472" y="0"/>
                </a:lnTo>
                <a:lnTo>
                  <a:pt x="63796" y="51856"/>
                </a:lnTo>
                <a:lnTo>
                  <a:pt x="72035" y="32955"/>
                </a:lnTo>
                <a:lnTo>
                  <a:pt x="79790" y="78512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907150" y="2820534"/>
            <a:ext cx="3132600" cy="5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5" name="Google Shape;115;p15"/>
          <p:cNvSpPr txBox="1"/>
          <p:nvPr>
            <p:ph hasCustomPrompt="1" idx="2" type="title"/>
          </p:nvPr>
        </p:nvSpPr>
        <p:spPr>
          <a:xfrm>
            <a:off x="907150" y="1059788"/>
            <a:ext cx="3132600" cy="14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6" name="Google Shape;116;p15"/>
          <p:cNvSpPr txBox="1"/>
          <p:nvPr>
            <p:ph idx="1" type="subTitle"/>
          </p:nvPr>
        </p:nvSpPr>
        <p:spPr>
          <a:xfrm>
            <a:off x="907150" y="3586913"/>
            <a:ext cx="3132600" cy="49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7" name="Google Shape;117;p15"/>
          <p:cNvSpPr/>
          <p:nvPr/>
        </p:nvSpPr>
        <p:spPr>
          <a:xfrm flipH="1" rot="-8100000">
            <a:off x="7830872" y="-35701"/>
            <a:ext cx="1650387" cy="1649963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 flipH="1" rot="-8100000">
            <a:off x="6938843" y="-175880"/>
            <a:ext cx="1202364" cy="1202152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-525450" y="3357275"/>
            <a:ext cx="3338150" cy="2789350"/>
          </a:xfrm>
          <a:custGeom>
            <a:rect b="b" l="l" r="r" t="t"/>
            <a:pathLst>
              <a:path extrusionOk="0" h="111574" w="133526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6"/>
          <p:cNvGrpSpPr/>
          <p:nvPr/>
        </p:nvGrpSpPr>
        <p:grpSpPr>
          <a:xfrm>
            <a:off x="7101457" y="-555803"/>
            <a:ext cx="2678236" cy="2874159"/>
            <a:chOff x="7101457" y="-555803"/>
            <a:chExt cx="2678236" cy="2874159"/>
          </a:xfrm>
        </p:grpSpPr>
        <p:sp>
          <p:nvSpPr>
            <p:cNvPr id="122" name="Google Shape;122;p16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 rot="8100000">
              <a:off x="7248573" y="95742"/>
              <a:ext cx="711067" cy="710854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6"/>
          <p:cNvSpPr/>
          <p:nvPr/>
        </p:nvSpPr>
        <p:spPr>
          <a:xfrm>
            <a:off x="-525450" y="3357275"/>
            <a:ext cx="3338150" cy="2789350"/>
          </a:xfrm>
          <a:custGeom>
            <a:rect b="b" l="l" r="r" t="t"/>
            <a:pathLst>
              <a:path extrusionOk="0" h="111574" w="133526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  <p:sp>
        <p:nvSpPr>
          <p:cNvPr id="126" name="Google Shape;12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7" name="Google Shape;127;p16"/>
          <p:cNvSpPr txBox="1"/>
          <p:nvPr>
            <p:ph idx="1" type="subTitle"/>
          </p:nvPr>
        </p:nvSpPr>
        <p:spPr>
          <a:xfrm>
            <a:off x="1024822" y="3220813"/>
            <a:ext cx="18669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128" name="Google Shape;128;p16"/>
          <p:cNvSpPr txBox="1"/>
          <p:nvPr>
            <p:ph idx="2" type="subTitle"/>
          </p:nvPr>
        </p:nvSpPr>
        <p:spPr>
          <a:xfrm>
            <a:off x="725872" y="3634575"/>
            <a:ext cx="24648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3" type="subTitle"/>
          </p:nvPr>
        </p:nvSpPr>
        <p:spPr>
          <a:xfrm>
            <a:off x="3638548" y="3220813"/>
            <a:ext cx="18669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130" name="Google Shape;130;p16"/>
          <p:cNvSpPr txBox="1"/>
          <p:nvPr>
            <p:ph idx="4" type="subTitle"/>
          </p:nvPr>
        </p:nvSpPr>
        <p:spPr>
          <a:xfrm>
            <a:off x="3339598" y="3634575"/>
            <a:ext cx="24648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5" type="subTitle"/>
          </p:nvPr>
        </p:nvSpPr>
        <p:spPr>
          <a:xfrm>
            <a:off x="6252275" y="3220813"/>
            <a:ext cx="18669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132" name="Google Shape;132;p16"/>
          <p:cNvSpPr txBox="1"/>
          <p:nvPr>
            <p:ph idx="6" type="subTitle"/>
          </p:nvPr>
        </p:nvSpPr>
        <p:spPr>
          <a:xfrm>
            <a:off x="5953325" y="3634575"/>
            <a:ext cx="24648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TITLE_AND_TWO_COLUMNS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17"/>
          <p:cNvGrpSpPr/>
          <p:nvPr/>
        </p:nvGrpSpPr>
        <p:grpSpPr>
          <a:xfrm>
            <a:off x="7101457" y="-555803"/>
            <a:ext cx="2678236" cy="2874159"/>
            <a:chOff x="7101457" y="-555803"/>
            <a:chExt cx="2678236" cy="2874159"/>
          </a:xfrm>
        </p:grpSpPr>
        <p:sp>
          <p:nvSpPr>
            <p:cNvPr id="135" name="Google Shape;135;p17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 rot="8100000">
              <a:off x="7248573" y="95742"/>
              <a:ext cx="711067" cy="710854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17"/>
          <p:cNvSpPr/>
          <p:nvPr/>
        </p:nvSpPr>
        <p:spPr>
          <a:xfrm>
            <a:off x="-525450" y="3357275"/>
            <a:ext cx="3338150" cy="2789350"/>
          </a:xfrm>
          <a:custGeom>
            <a:rect b="b" l="l" r="r" t="t"/>
            <a:pathLst>
              <a:path extrusionOk="0" h="111574" w="133526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  <p:sp>
        <p:nvSpPr>
          <p:cNvPr id="139" name="Google Shape;139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1" type="subTitle"/>
          </p:nvPr>
        </p:nvSpPr>
        <p:spPr>
          <a:xfrm>
            <a:off x="1024822" y="3271425"/>
            <a:ext cx="18669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141" name="Google Shape;141;p17"/>
          <p:cNvSpPr txBox="1"/>
          <p:nvPr>
            <p:ph idx="2" type="subTitle"/>
          </p:nvPr>
        </p:nvSpPr>
        <p:spPr>
          <a:xfrm>
            <a:off x="725872" y="3592975"/>
            <a:ext cx="24648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3" type="subTitle"/>
          </p:nvPr>
        </p:nvSpPr>
        <p:spPr>
          <a:xfrm>
            <a:off x="3638548" y="3271425"/>
            <a:ext cx="18669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143" name="Google Shape;143;p17"/>
          <p:cNvSpPr txBox="1"/>
          <p:nvPr>
            <p:ph idx="4" type="subTitle"/>
          </p:nvPr>
        </p:nvSpPr>
        <p:spPr>
          <a:xfrm>
            <a:off x="3339598" y="3592975"/>
            <a:ext cx="24648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4" name="Google Shape;144;p17"/>
          <p:cNvSpPr txBox="1"/>
          <p:nvPr>
            <p:ph idx="5" type="subTitle"/>
          </p:nvPr>
        </p:nvSpPr>
        <p:spPr>
          <a:xfrm>
            <a:off x="6252275" y="3271425"/>
            <a:ext cx="18669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145" name="Google Shape;145;p17"/>
          <p:cNvSpPr txBox="1"/>
          <p:nvPr>
            <p:ph idx="6" type="subTitle"/>
          </p:nvPr>
        </p:nvSpPr>
        <p:spPr>
          <a:xfrm>
            <a:off x="5953325" y="3592975"/>
            <a:ext cx="24648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hasCustomPrompt="1" idx="7" type="title"/>
          </p:nvPr>
        </p:nvSpPr>
        <p:spPr>
          <a:xfrm>
            <a:off x="1024822" y="1721850"/>
            <a:ext cx="1866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5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17"/>
          <p:cNvSpPr txBox="1"/>
          <p:nvPr>
            <p:ph hasCustomPrompt="1" idx="8" type="title"/>
          </p:nvPr>
        </p:nvSpPr>
        <p:spPr>
          <a:xfrm>
            <a:off x="3638548" y="1721850"/>
            <a:ext cx="1866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5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17"/>
          <p:cNvSpPr txBox="1"/>
          <p:nvPr>
            <p:ph hasCustomPrompt="1" idx="9" type="title"/>
          </p:nvPr>
        </p:nvSpPr>
        <p:spPr>
          <a:xfrm>
            <a:off x="6252275" y="1721850"/>
            <a:ext cx="1866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5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AND_TWO_COLUMNS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/>
          <p:nvPr/>
        </p:nvSpPr>
        <p:spPr>
          <a:xfrm>
            <a:off x="-601650" y="3433475"/>
            <a:ext cx="3338150" cy="2789350"/>
          </a:xfrm>
          <a:custGeom>
            <a:rect b="b" l="l" r="r" t="t"/>
            <a:pathLst>
              <a:path extrusionOk="0" h="111574" w="133526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  <p:sp>
        <p:nvSpPr>
          <p:cNvPr id="151" name="Google Shape;151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2" name="Google Shape;152;p18"/>
          <p:cNvSpPr txBox="1"/>
          <p:nvPr>
            <p:ph idx="1" type="subTitle"/>
          </p:nvPr>
        </p:nvSpPr>
        <p:spPr>
          <a:xfrm>
            <a:off x="1024822" y="3528950"/>
            <a:ext cx="18669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153" name="Google Shape;153;p18"/>
          <p:cNvSpPr txBox="1"/>
          <p:nvPr>
            <p:ph idx="2" type="subTitle"/>
          </p:nvPr>
        </p:nvSpPr>
        <p:spPr>
          <a:xfrm>
            <a:off x="725872" y="3850500"/>
            <a:ext cx="24648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4" name="Google Shape;154;p18"/>
          <p:cNvSpPr txBox="1"/>
          <p:nvPr>
            <p:ph idx="3" type="subTitle"/>
          </p:nvPr>
        </p:nvSpPr>
        <p:spPr>
          <a:xfrm>
            <a:off x="3638548" y="3528950"/>
            <a:ext cx="18669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155" name="Google Shape;155;p18"/>
          <p:cNvSpPr txBox="1"/>
          <p:nvPr>
            <p:ph idx="4" type="subTitle"/>
          </p:nvPr>
        </p:nvSpPr>
        <p:spPr>
          <a:xfrm>
            <a:off x="3339598" y="3850500"/>
            <a:ext cx="24648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6" name="Google Shape;156;p18"/>
          <p:cNvSpPr txBox="1"/>
          <p:nvPr>
            <p:ph idx="5" type="subTitle"/>
          </p:nvPr>
        </p:nvSpPr>
        <p:spPr>
          <a:xfrm>
            <a:off x="6252275" y="3528950"/>
            <a:ext cx="18669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157" name="Google Shape;157;p18"/>
          <p:cNvSpPr txBox="1"/>
          <p:nvPr>
            <p:ph idx="6" type="subTitle"/>
          </p:nvPr>
        </p:nvSpPr>
        <p:spPr>
          <a:xfrm>
            <a:off x="5953325" y="3850500"/>
            <a:ext cx="24648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8" name="Google Shape;158;p18"/>
          <p:cNvSpPr txBox="1"/>
          <p:nvPr>
            <p:ph idx="7" type="subTitle"/>
          </p:nvPr>
        </p:nvSpPr>
        <p:spPr>
          <a:xfrm>
            <a:off x="1024822" y="1840800"/>
            <a:ext cx="18669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159" name="Google Shape;159;p18"/>
          <p:cNvSpPr txBox="1"/>
          <p:nvPr>
            <p:ph idx="8" type="subTitle"/>
          </p:nvPr>
        </p:nvSpPr>
        <p:spPr>
          <a:xfrm>
            <a:off x="725872" y="2162350"/>
            <a:ext cx="24648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9" type="subTitle"/>
          </p:nvPr>
        </p:nvSpPr>
        <p:spPr>
          <a:xfrm>
            <a:off x="3638548" y="1840800"/>
            <a:ext cx="18669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161" name="Google Shape;161;p18"/>
          <p:cNvSpPr txBox="1"/>
          <p:nvPr>
            <p:ph idx="13" type="subTitle"/>
          </p:nvPr>
        </p:nvSpPr>
        <p:spPr>
          <a:xfrm>
            <a:off x="3339598" y="2162350"/>
            <a:ext cx="24648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2" name="Google Shape;162;p18"/>
          <p:cNvSpPr txBox="1"/>
          <p:nvPr>
            <p:ph idx="14" type="subTitle"/>
          </p:nvPr>
        </p:nvSpPr>
        <p:spPr>
          <a:xfrm>
            <a:off x="6252275" y="1840800"/>
            <a:ext cx="18669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163" name="Google Shape;163;p18"/>
          <p:cNvSpPr txBox="1"/>
          <p:nvPr>
            <p:ph idx="15" type="subTitle"/>
          </p:nvPr>
        </p:nvSpPr>
        <p:spPr>
          <a:xfrm>
            <a:off x="5953325" y="2162350"/>
            <a:ext cx="24648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4" name="Google Shape;164;p18"/>
          <p:cNvSpPr/>
          <p:nvPr/>
        </p:nvSpPr>
        <p:spPr>
          <a:xfrm rot="8100000">
            <a:off x="7648502" y="-158474"/>
            <a:ext cx="1918946" cy="1918946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 rot="8100000">
            <a:off x="6837142" y="249298"/>
            <a:ext cx="878651" cy="878439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8" name="Google Shape;168;p19"/>
          <p:cNvSpPr/>
          <p:nvPr/>
        </p:nvSpPr>
        <p:spPr>
          <a:xfrm>
            <a:off x="-525450" y="3357275"/>
            <a:ext cx="3338150" cy="2789350"/>
          </a:xfrm>
          <a:custGeom>
            <a:rect b="b" l="l" r="r" t="t"/>
            <a:pathLst>
              <a:path extrusionOk="0" h="111574" w="133526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  <p:grpSp>
        <p:nvGrpSpPr>
          <p:cNvPr id="169" name="Google Shape;169;p19"/>
          <p:cNvGrpSpPr/>
          <p:nvPr/>
        </p:nvGrpSpPr>
        <p:grpSpPr>
          <a:xfrm>
            <a:off x="7101457" y="-555803"/>
            <a:ext cx="2678236" cy="2874159"/>
            <a:chOff x="7101457" y="-555803"/>
            <a:chExt cx="2678236" cy="2874159"/>
          </a:xfrm>
        </p:grpSpPr>
        <p:sp>
          <p:nvSpPr>
            <p:cNvPr id="170" name="Google Shape;170;p19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9"/>
            <p:cNvSpPr/>
            <p:nvPr/>
          </p:nvSpPr>
          <p:spPr>
            <a:xfrm rot="8100000">
              <a:off x="7248573" y="95742"/>
              <a:ext cx="711067" cy="710854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9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Google Shape;173;p19"/>
          <p:cNvSpPr txBox="1"/>
          <p:nvPr>
            <p:ph idx="1" type="subTitle"/>
          </p:nvPr>
        </p:nvSpPr>
        <p:spPr>
          <a:xfrm>
            <a:off x="965799" y="1429275"/>
            <a:ext cx="3236700" cy="29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76" name="Google Shape;176;p20"/>
          <p:cNvSpPr txBox="1"/>
          <p:nvPr>
            <p:ph idx="1" type="subTitle"/>
          </p:nvPr>
        </p:nvSpPr>
        <p:spPr>
          <a:xfrm>
            <a:off x="5187300" y="1429275"/>
            <a:ext cx="3236700" cy="29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7" name="Google Shape;177;p20"/>
          <p:cNvSpPr/>
          <p:nvPr/>
        </p:nvSpPr>
        <p:spPr>
          <a:xfrm>
            <a:off x="-601650" y="3433475"/>
            <a:ext cx="3338150" cy="2789350"/>
          </a:xfrm>
          <a:custGeom>
            <a:rect b="b" l="l" r="r" t="t"/>
            <a:pathLst>
              <a:path extrusionOk="0" h="111574" w="133526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  <p:sp>
        <p:nvSpPr>
          <p:cNvPr id="178" name="Google Shape;178;p20"/>
          <p:cNvSpPr/>
          <p:nvPr/>
        </p:nvSpPr>
        <p:spPr>
          <a:xfrm rot="8100000">
            <a:off x="7648502" y="-158474"/>
            <a:ext cx="1918946" cy="1918946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/>
          <p:nvPr/>
        </p:nvSpPr>
        <p:spPr>
          <a:xfrm rot="8100000">
            <a:off x="6837142" y="249298"/>
            <a:ext cx="878651" cy="878439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68600" y="2820534"/>
            <a:ext cx="3132600" cy="5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5068600" y="1059788"/>
            <a:ext cx="3132600" cy="14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5068600" y="3586913"/>
            <a:ext cx="3132600" cy="49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 rot="8100000">
            <a:off x="8090464" y="-234206"/>
            <a:ext cx="1552806" cy="1552806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 rot="8100000">
            <a:off x="7433748" y="95742"/>
            <a:ext cx="711067" cy="710854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-525450" y="3357275"/>
            <a:ext cx="3338150" cy="2789350"/>
          </a:xfrm>
          <a:custGeom>
            <a:rect b="b" l="l" r="r" t="t"/>
            <a:pathLst>
              <a:path extrusionOk="0" h="111574" w="133526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2" name="Google Shape;182;p21"/>
          <p:cNvSpPr/>
          <p:nvPr/>
        </p:nvSpPr>
        <p:spPr>
          <a:xfrm>
            <a:off x="-525450" y="3357275"/>
            <a:ext cx="3338150" cy="2789350"/>
          </a:xfrm>
          <a:custGeom>
            <a:rect b="b" l="l" r="r" t="t"/>
            <a:pathLst>
              <a:path extrusionOk="0" h="111574" w="133526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  <p:grpSp>
        <p:nvGrpSpPr>
          <p:cNvPr id="183" name="Google Shape;183;p21"/>
          <p:cNvGrpSpPr/>
          <p:nvPr/>
        </p:nvGrpSpPr>
        <p:grpSpPr>
          <a:xfrm>
            <a:off x="7101457" y="-555803"/>
            <a:ext cx="2678236" cy="2874159"/>
            <a:chOff x="7101457" y="-555803"/>
            <a:chExt cx="2678236" cy="2874159"/>
          </a:xfrm>
        </p:grpSpPr>
        <p:sp>
          <p:nvSpPr>
            <p:cNvPr id="184" name="Google Shape;184;p21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1"/>
            <p:cNvSpPr/>
            <p:nvPr/>
          </p:nvSpPr>
          <p:spPr>
            <a:xfrm rot="8100000">
              <a:off x="7248573" y="95742"/>
              <a:ext cx="711067" cy="710854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TWO_COLUMNS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9" name="Google Shape;189;p22"/>
          <p:cNvSpPr txBox="1"/>
          <p:nvPr>
            <p:ph idx="1" type="subTitle"/>
          </p:nvPr>
        </p:nvSpPr>
        <p:spPr>
          <a:xfrm>
            <a:off x="731750" y="1745825"/>
            <a:ext cx="24648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190" name="Google Shape;190;p22"/>
          <p:cNvSpPr txBox="1"/>
          <p:nvPr>
            <p:ph idx="2" type="subTitle"/>
          </p:nvPr>
        </p:nvSpPr>
        <p:spPr>
          <a:xfrm>
            <a:off x="720000" y="2165500"/>
            <a:ext cx="2464800" cy="68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1" name="Google Shape;191;p22"/>
          <p:cNvSpPr txBox="1"/>
          <p:nvPr>
            <p:ph idx="3" type="subTitle"/>
          </p:nvPr>
        </p:nvSpPr>
        <p:spPr>
          <a:xfrm>
            <a:off x="731750" y="3157000"/>
            <a:ext cx="24648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192" name="Google Shape;192;p22"/>
          <p:cNvSpPr txBox="1"/>
          <p:nvPr>
            <p:ph idx="4" type="subTitle"/>
          </p:nvPr>
        </p:nvSpPr>
        <p:spPr>
          <a:xfrm>
            <a:off x="720000" y="3576675"/>
            <a:ext cx="2464800" cy="68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3" name="Google Shape;193;p22"/>
          <p:cNvSpPr txBox="1"/>
          <p:nvPr>
            <p:ph idx="5" type="subTitle"/>
          </p:nvPr>
        </p:nvSpPr>
        <p:spPr>
          <a:xfrm>
            <a:off x="5959200" y="1745825"/>
            <a:ext cx="24648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194" name="Google Shape;194;p22"/>
          <p:cNvSpPr txBox="1"/>
          <p:nvPr>
            <p:ph idx="6" type="subTitle"/>
          </p:nvPr>
        </p:nvSpPr>
        <p:spPr>
          <a:xfrm>
            <a:off x="5947450" y="2165500"/>
            <a:ext cx="2464800" cy="68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5" name="Google Shape;195;p22"/>
          <p:cNvSpPr txBox="1"/>
          <p:nvPr>
            <p:ph idx="7" type="subTitle"/>
          </p:nvPr>
        </p:nvSpPr>
        <p:spPr>
          <a:xfrm>
            <a:off x="5959200" y="3157000"/>
            <a:ext cx="24648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196" name="Google Shape;196;p22"/>
          <p:cNvSpPr txBox="1"/>
          <p:nvPr>
            <p:ph idx="8" type="subTitle"/>
          </p:nvPr>
        </p:nvSpPr>
        <p:spPr>
          <a:xfrm>
            <a:off x="5947450" y="3576675"/>
            <a:ext cx="2464800" cy="68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7" name="Google Shape;197;p22"/>
          <p:cNvSpPr/>
          <p:nvPr/>
        </p:nvSpPr>
        <p:spPr>
          <a:xfrm>
            <a:off x="-525450" y="3357275"/>
            <a:ext cx="3338150" cy="2789350"/>
          </a:xfrm>
          <a:custGeom>
            <a:rect b="b" l="l" r="r" t="t"/>
            <a:pathLst>
              <a:path extrusionOk="0" h="111574" w="133526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  <p:grpSp>
        <p:nvGrpSpPr>
          <p:cNvPr id="198" name="Google Shape;198;p22"/>
          <p:cNvGrpSpPr/>
          <p:nvPr/>
        </p:nvGrpSpPr>
        <p:grpSpPr>
          <a:xfrm>
            <a:off x="7101457" y="-555803"/>
            <a:ext cx="2678236" cy="2874159"/>
            <a:chOff x="7101457" y="-555803"/>
            <a:chExt cx="2678236" cy="2874159"/>
          </a:xfrm>
        </p:grpSpPr>
        <p:sp>
          <p:nvSpPr>
            <p:cNvPr id="199" name="Google Shape;199;p22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 rot="8100000">
              <a:off x="7248573" y="95742"/>
              <a:ext cx="711067" cy="710854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2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TITLE_AND_TWO_COLUMNS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4" name="Google Shape;204;p23"/>
          <p:cNvSpPr txBox="1"/>
          <p:nvPr>
            <p:ph idx="1" type="subTitle"/>
          </p:nvPr>
        </p:nvSpPr>
        <p:spPr>
          <a:xfrm>
            <a:off x="724375" y="2730250"/>
            <a:ext cx="1837500" cy="5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205" name="Google Shape;205;p23"/>
          <p:cNvSpPr txBox="1"/>
          <p:nvPr>
            <p:ph idx="2" type="subTitle"/>
          </p:nvPr>
        </p:nvSpPr>
        <p:spPr>
          <a:xfrm>
            <a:off x="724375" y="3436250"/>
            <a:ext cx="18375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6" name="Google Shape;206;p23"/>
          <p:cNvSpPr/>
          <p:nvPr/>
        </p:nvSpPr>
        <p:spPr>
          <a:xfrm>
            <a:off x="-525450" y="3357275"/>
            <a:ext cx="3338150" cy="2789350"/>
          </a:xfrm>
          <a:custGeom>
            <a:rect b="b" l="l" r="r" t="t"/>
            <a:pathLst>
              <a:path extrusionOk="0" h="111574" w="133526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  <p:grpSp>
        <p:nvGrpSpPr>
          <p:cNvPr id="207" name="Google Shape;207;p23"/>
          <p:cNvGrpSpPr/>
          <p:nvPr/>
        </p:nvGrpSpPr>
        <p:grpSpPr>
          <a:xfrm>
            <a:off x="7101457" y="-555803"/>
            <a:ext cx="2678236" cy="2874159"/>
            <a:chOff x="7101457" y="-555803"/>
            <a:chExt cx="2678236" cy="2874159"/>
          </a:xfrm>
        </p:grpSpPr>
        <p:sp>
          <p:nvSpPr>
            <p:cNvPr id="208" name="Google Shape;208;p23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 rot="8100000">
              <a:off x="7248573" y="95742"/>
              <a:ext cx="711067" cy="710854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23"/>
          <p:cNvSpPr txBox="1"/>
          <p:nvPr>
            <p:ph idx="3" type="subTitle"/>
          </p:nvPr>
        </p:nvSpPr>
        <p:spPr>
          <a:xfrm>
            <a:off x="2678500" y="2730250"/>
            <a:ext cx="1837500" cy="5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212" name="Google Shape;212;p23"/>
          <p:cNvSpPr txBox="1"/>
          <p:nvPr>
            <p:ph idx="4" type="subTitle"/>
          </p:nvPr>
        </p:nvSpPr>
        <p:spPr>
          <a:xfrm>
            <a:off x="2678500" y="3436250"/>
            <a:ext cx="18375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3" name="Google Shape;213;p23"/>
          <p:cNvSpPr txBox="1"/>
          <p:nvPr>
            <p:ph idx="5" type="subTitle"/>
          </p:nvPr>
        </p:nvSpPr>
        <p:spPr>
          <a:xfrm>
            <a:off x="4626063" y="2730250"/>
            <a:ext cx="1837500" cy="5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214" name="Google Shape;214;p23"/>
          <p:cNvSpPr txBox="1"/>
          <p:nvPr>
            <p:ph idx="6" type="subTitle"/>
          </p:nvPr>
        </p:nvSpPr>
        <p:spPr>
          <a:xfrm>
            <a:off x="4626063" y="3436250"/>
            <a:ext cx="18375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5" name="Google Shape;215;p23"/>
          <p:cNvSpPr txBox="1"/>
          <p:nvPr>
            <p:ph idx="7" type="subTitle"/>
          </p:nvPr>
        </p:nvSpPr>
        <p:spPr>
          <a:xfrm>
            <a:off x="6573625" y="2730250"/>
            <a:ext cx="1837500" cy="5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216" name="Google Shape;216;p23"/>
          <p:cNvSpPr txBox="1"/>
          <p:nvPr>
            <p:ph idx="8" type="subTitle"/>
          </p:nvPr>
        </p:nvSpPr>
        <p:spPr>
          <a:xfrm>
            <a:off x="6573625" y="3436250"/>
            <a:ext cx="18375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ctrTitle"/>
          </p:nvPr>
        </p:nvSpPr>
        <p:spPr>
          <a:xfrm>
            <a:off x="872400" y="604225"/>
            <a:ext cx="5247300" cy="10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72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219" name="Google Shape;219;p24"/>
          <p:cNvSpPr txBox="1"/>
          <p:nvPr>
            <p:ph idx="1" type="subTitle"/>
          </p:nvPr>
        </p:nvSpPr>
        <p:spPr>
          <a:xfrm>
            <a:off x="948600" y="1658725"/>
            <a:ext cx="4283100" cy="3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Inter Medium"/>
              <a:buNone/>
              <a:defRPr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Inter Medium"/>
              <a:buNone/>
              <a:defRPr sz="28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Inter Medium"/>
              <a:buNone/>
              <a:defRPr sz="28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Inter Medium"/>
              <a:buNone/>
              <a:defRPr sz="28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Inter Medium"/>
              <a:buNone/>
              <a:defRPr sz="28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Inter Medium"/>
              <a:buNone/>
              <a:defRPr sz="28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Inter Medium"/>
              <a:buNone/>
              <a:defRPr sz="28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Inter Medium"/>
              <a:buNone/>
              <a:defRPr sz="28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Inter Medium"/>
              <a:buNone/>
              <a:defRPr sz="28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220" name="Google Shape;220;p24"/>
          <p:cNvSpPr/>
          <p:nvPr/>
        </p:nvSpPr>
        <p:spPr>
          <a:xfrm rot="8100000">
            <a:off x="7569270" y="-591775"/>
            <a:ext cx="1552806" cy="1552806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4"/>
          <p:cNvSpPr/>
          <p:nvPr/>
        </p:nvSpPr>
        <p:spPr>
          <a:xfrm rot="8100000">
            <a:off x="7072692" y="-158351"/>
            <a:ext cx="711067" cy="710854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4"/>
          <p:cNvSpPr/>
          <p:nvPr/>
        </p:nvSpPr>
        <p:spPr>
          <a:xfrm rot="-8100000">
            <a:off x="-899329" y="4056087"/>
            <a:ext cx="1552806" cy="1552806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4"/>
          <p:cNvSpPr/>
          <p:nvPr/>
        </p:nvSpPr>
        <p:spPr>
          <a:xfrm rot="-8100000">
            <a:off x="-387431" y="3399477"/>
            <a:ext cx="711067" cy="710854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4"/>
          <p:cNvSpPr txBox="1"/>
          <p:nvPr>
            <p:ph idx="2" type="subTitle"/>
          </p:nvPr>
        </p:nvSpPr>
        <p:spPr>
          <a:xfrm>
            <a:off x="948600" y="2159025"/>
            <a:ext cx="4283100" cy="7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sz="28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sz="28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sz="28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sz="28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sz="28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sz="28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sz="28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sz="2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25" name="Google Shape;225;p24"/>
          <p:cNvSpPr txBox="1"/>
          <p:nvPr/>
        </p:nvSpPr>
        <p:spPr>
          <a:xfrm>
            <a:off x="872400" y="3874350"/>
            <a:ext cx="44529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SECTION_HEADER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ONE_COLUMN_TEXT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TITLE_ONLY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4"/>
          <p:cNvSpPr/>
          <p:nvPr/>
        </p:nvSpPr>
        <p:spPr>
          <a:xfrm rot="2700000">
            <a:off x="7952397" y="-241774"/>
            <a:ext cx="1552806" cy="1552806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 rot="2700000">
            <a:off x="8256806" y="1056283"/>
            <a:ext cx="943988" cy="943988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1723550" y="3203500"/>
            <a:ext cx="2112000" cy="3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1547225" y="3674850"/>
            <a:ext cx="24648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5308375" y="3203475"/>
            <a:ext cx="2112000" cy="3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4" type="subTitle"/>
          </p:nvPr>
        </p:nvSpPr>
        <p:spPr>
          <a:xfrm>
            <a:off x="5131975" y="3674850"/>
            <a:ext cx="24648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/>
          <p:nvPr/>
        </p:nvSpPr>
        <p:spPr>
          <a:xfrm rot="8100000">
            <a:off x="8090464" y="-234206"/>
            <a:ext cx="1552806" cy="1552806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/>
          <p:nvPr/>
        </p:nvSpPr>
        <p:spPr>
          <a:xfrm rot="8100000">
            <a:off x="7433748" y="95742"/>
            <a:ext cx="711067" cy="710854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525450" y="3357275"/>
            <a:ext cx="3338150" cy="2789350"/>
          </a:xfrm>
          <a:custGeom>
            <a:rect b="b" l="l" r="r" t="t"/>
            <a:pathLst>
              <a:path extrusionOk="0" h="111574" w="133526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idx="1" type="body"/>
          </p:nvPr>
        </p:nvSpPr>
        <p:spPr>
          <a:xfrm>
            <a:off x="720000" y="1389600"/>
            <a:ext cx="43440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○"/>
              <a:defRPr sz="12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■"/>
              <a:defRPr sz="12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●"/>
              <a:defRPr sz="12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○"/>
              <a:defRPr sz="12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■"/>
              <a:defRPr sz="12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●"/>
              <a:defRPr sz="12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○"/>
              <a:defRPr sz="12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1" name="Google Shape;41;p7"/>
          <p:cNvSpPr/>
          <p:nvPr/>
        </p:nvSpPr>
        <p:spPr>
          <a:xfrm>
            <a:off x="-525450" y="3357275"/>
            <a:ext cx="3338150" cy="2789350"/>
          </a:xfrm>
          <a:custGeom>
            <a:rect b="b" l="l" r="r" t="t"/>
            <a:pathLst>
              <a:path extrusionOk="0" h="111574" w="133526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  <p:grpSp>
        <p:nvGrpSpPr>
          <p:cNvPr id="42" name="Google Shape;42;p7"/>
          <p:cNvGrpSpPr/>
          <p:nvPr/>
        </p:nvGrpSpPr>
        <p:grpSpPr>
          <a:xfrm>
            <a:off x="7101457" y="-555803"/>
            <a:ext cx="2678236" cy="2874159"/>
            <a:chOff x="7101457" y="-555803"/>
            <a:chExt cx="2678236" cy="2874159"/>
          </a:xfrm>
        </p:grpSpPr>
        <p:sp>
          <p:nvSpPr>
            <p:cNvPr id="43" name="Google Shape;43;p7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7"/>
            <p:cNvSpPr/>
            <p:nvPr/>
          </p:nvSpPr>
          <p:spPr>
            <a:xfrm rot="8100000">
              <a:off x="7248573" y="95742"/>
              <a:ext cx="711067" cy="710854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1376625" y="2026896"/>
            <a:ext cx="5559900" cy="226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8" name="Google Shape;48;p8"/>
          <p:cNvSpPr/>
          <p:nvPr/>
        </p:nvSpPr>
        <p:spPr>
          <a:xfrm flipH="1" rot="-8100000">
            <a:off x="7830872" y="-35701"/>
            <a:ext cx="1650387" cy="1649963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8"/>
          <p:cNvSpPr/>
          <p:nvPr/>
        </p:nvSpPr>
        <p:spPr>
          <a:xfrm flipH="1" rot="-8100000">
            <a:off x="6938843" y="-175880"/>
            <a:ext cx="1202364" cy="1202152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/>
          <p:nvPr/>
        </p:nvSpPr>
        <p:spPr>
          <a:xfrm flipH="1" rot="-8100000">
            <a:off x="8382712" y="1687831"/>
            <a:ext cx="546876" cy="546664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/>
          <p:nvPr/>
        </p:nvSpPr>
        <p:spPr>
          <a:xfrm flipH="1">
            <a:off x="6166375" y="3357275"/>
            <a:ext cx="3338150" cy="2789350"/>
          </a:xfrm>
          <a:custGeom>
            <a:rect b="b" l="l" r="r" t="t"/>
            <a:pathLst>
              <a:path extrusionOk="0" h="111574" w="133526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  <p:sp>
        <p:nvSpPr>
          <p:cNvPr id="52" name="Google Shape;52;p8"/>
          <p:cNvSpPr/>
          <p:nvPr/>
        </p:nvSpPr>
        <p:spPr>
          <a:xfrm flipH="1" rot="-8100000">
            <a:off x="8126244" y="3576993"/>
            <a:ext cx="1059812" cy="1059387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2549400" y="2286950"/>
            <a:ext cx="4045200" cy="83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2549400" y="3436500"/>
            <a:ext cx="4045200" cy="6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" name="Google Shape;56;p9"/>
          <p:cNvSpPr/>
          <p:nvPr/>
        </p:nvSpPr>
        <p:spPr>
          <a:xfrm rot="8100000">
            <a:off x="7648502" y="-158474"/>
            <a:ext cx="1918946" cy="1918946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"/>
          <p:cNvSpPr/>
          <p:nvPr/>
        </p:nvSpPr>
        <p:spPr>
          <a:xfrm rot="8100000">
            <a:off x="6837142" y="249298"/>
            <a:ext cx="878651" cy="878439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9"/>
          <p:cNvSpPr/>
          <p:nvPr/>
        </p:nvSpPr>
        <p:spPr>
          <a:xfrm rot="-429113">
            <a:off x="-754320" y="3593001"/>
            <a:ext cx="3375850" cy="2386519"/>
          </a:xfrm>
          <a:custGeom>
            <a:rect b="b" l="l" r="r" t="t"/>
            <a:pathLst>
              <a:path extrusionOk="0" h="65282" w="79790">
                <a:moveTo>
                  <a:pt x="0" y="15840"/>
                </a:moveTo>
                <a:lnTo>
                  <a:pt x="28864" y="0"/>
                </a:lnTo>
                <a:lnTo>
                  <a:pt x="51245" y="35755"/>
                </a:lnTo>
                <a:lnTo>
                  <a:pt x="57025" y="28864"/>
                </a:lnTo>
                <a:lnTo>
                  <a:pt x="79790" y="65282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  <p:sp>
        <p:nvSpPr>
          <p:cNvPr id="59" name="Google Shape;59;p9"/>
          <p:cNvSpPr/>
          <p:nvPr/>
        </p:nvSpPr>
        <p:spPr>
          <a:xfrm rot="-429113">
            <a:off x="-1039920" y="3122655"/>
            <a:ext cx="3375850" cy="2870169"/>
          </a:xfrm>
          <a:custGeom>
            <a:rect b="b" l="l" r="r" t="t"/>
            <a:pathLst>
              <a:path extrusionOk="0" h="78512" w="79790">
                <a:moveTo>
                  <a:pt x="0" y="29070"/>
                </a:moveTo>
                <a:lnTo>
                  <a:pt x="42472" y="0"/>
                </a:lnTo>
                <a:lnTo>
                  <a:pt x="63796" y="51856"/>
                </a:lnTo>
                <a:lnTo>
                  <a:pt x="72035" y="32955"/>
                </a:lnTo>
                <a:lnTo>
                  <a:pt x="79790" y="78512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  <p:sp>
        <p:nvSpPr>
          <p:cNvPr id="60" name="Google Shape;60;p9"/>
          <p:cNvSpPr/>
          <p:nvPr/>
        </p:nvSpPr>
        <p:spPr>
          <a:xfrm rot="8100000">
            <a:off x="-609242" y="150839"/>
            <a:ext cx="1794637" cy="1794213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/>
          <p:nvPr/>
        </p:nvSpPr>
        <p:spPr>
          <a:xfrm rot="8100000">
            <a:off x="847884" y="-1686"/>
            <a:ext cx="1307582" cy="130737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9"/>
          <p:cNvGrpSpPr/>
          <p:nvPr/>
        </p:nvGrpSpPr>
        <p:grpSpPr>
          <a:xfrm rot="5400000">
            <a:off x="7583692" y="3349184"/>
            <a:ext cx="2196000" cy="2874159"/>
            <a:chOff x="7583692" y="-555803"/>
            <a:chExt cx="2196000" cy="2874159"/>
          </a:xfrm>
        </p:grpSpPr>
        <p:sp>
          <p:nvSpPr>
            <p:cNvPr id="63" name="Google Shape;63;p9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1848325" y="1283595"/>
            <a:ext cx="4370400" cy="21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500">
                <a:latin typeface="Bungee"/>
                <a:ea typeface="Bungee"/>
                <a:cs typeface="Bungee"/>
                <a:sym typeface="Bungee"/>
              </a:defRPr>
            </a:lvl1pPr>
          </a:lstStyle>
          <a:p/>
        </p:txBody>
      </p:sp>
      <p:grpSp>
        <p:nvGrpSpPr>
          <p:cNvPr id="67" name="Google Shape;67;p10"/>
          <p:cNvGrpSpPr/>
          <p:nvPr/>
        </p:nvGrpSpPr>
        <p:grpSpPr>
          <a:xfrm rot="10800000">
            <a:off x="-525843" y="2854247"/>
            <a:ext cx="2678236" cy="2874159"/>
            <a:chOff x="7101457" y="-555803"/>
            <a:chExt cx="2678236" cy="2874159"/>
          </a:xfrm>
        </p:grpSpPr>
        <p:sp>
          <p:nvSpPr>
            <p:cNvPr id="68" name="Google Shape;68;p10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0"/>
            <p:cNvSpPr/>
            <p:nvPr/>
          </p:nvSpPr>
          <p:spPr>
            <a:xfrm rot="8100000">
              <a:off x="7248573" y="95742"/>
              <a:ext cx="711067" cy="710854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0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10"/>
          <p:cNvGrpSpPr/>
          <p:nvPr/>
        </p:nvGrpSpPr>
        <p:grpSpPr>
          <a:xfrm flipH="1">
            <a:off x="-525843" y="-555803"/>
            <a:ext cx="2678236" cy="2874159"/>
            <a:chOff x="7101457" y="-555803"/>
            <a:chExt cx="2678236" cy="2874159"/>
          </a:xfrm>
        </p:grpSpPr>
        <p:sp>
          <p:nvSpPr>
            <p:cNvPr id="72" name="Google Shape;72;p10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0"/>
            <p:cNvSpPr/>
            <p:nvPr/>
          </p:nvSpPr>
          <p:spPr>
            <a:xfrm rot="8100000">
              <a:off x="7248573" y="95742"/>
              <a:ext cx="711067" cy="710854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0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■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■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■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Relationship Id="rId6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tooq.com/q/d/?s=usdin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bit.ly/Eternals_Photo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bit.ly/Eternals_Github" TargetMode="Externa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186000"/>
            <a:ext cx="1320500" cy="70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1175" y="185989"/>
            <a:ext cx="1845366" cy="70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7725" y="152413"/>
            <a:ext cx="769100" cy="76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21221" y="152425"/>
            <a:ext cx="2130404" cy="70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9"/>
          <p:cNvSpPr txBox="1"/>
          <p:nvPr/>
        </p:nvSpPr>
        <p:spPr>
          <a:xfrm>
            <a:off x="331200" y="1277688"/>
            <a:ext cx="84816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Currency Exchange Rate Prediction</a:t>
            </a:r>
            <a:endParaRPr sz="3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    </a:t>
            </a:r>
            <a:b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</a:b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   </a:t>
            </a: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Track Name: Currency Exchange Rate Prediction by AICity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9" name="Google Shape;239;p29"/>
          <p:cNvSpPr txBox="1"/>
          <p:nvPr/>
        </p:nvSpPr>
        <p:spPr>
          <a:xfrm>
            <a:off x="4352000" y="2449663"/>
            <a:ext cx="54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by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0" name="Google Shape;240;p29"/>
          <p:cNvSpPr txBox="1"/>
          <p:nvPr/>
        </p:nvSpPr>
        <p:spPr>
          <a:xfrm>
            <a:off x="3163100" y="3457900"/>
            <a:ext cx="31959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Team Details</a:t>
            </a:r>
            <a:br>
              <a:rPr lang="en"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</a:br>
            <a:endParaRPr sz="13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Char char="○"/>
            </a:pPr>
            <a:r>
              <a:rPr lang="en"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Harsh Ramwani</a:t>
            </a:r>
            <a:endParaRPr sz="13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Char char="○"/>
            </a:pPr>
            <a:r>
              <a:rPr lang="en"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Hirak Modi</a:t>
            </a:r>
            <a:endParaRPr sz="13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Char char="○"/>
            </a:pPr>
            <a:r>
              <a:rPr lang="en"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Vansh Kumar Kanjani</a:t>
            </a:r>
            <a:endParaRPr sz="13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Char char="○"/>
            </a:pPr>
            <a:r>
              <a:rPr lang="en"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Smit Thakkar</a:t>
            </a:r>
            <a:endParaRPr sz="13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Char char="○"/>
            </a:pPr>
            <a:r>
              <a:rPr lang="en"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Rikin Zala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1" name="Google Shape;241;p29"/>
          <p:cNvSpPr txBox="1"/>
          <p:nvPr/>
        </p:nvSpPr>
        <p:spPr>
          <a:xfrm>
            <a:off x="3288650" y="2911375"/>
            <a:ext cx="2672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ETERNALS</a:t>
            </a:r>
            <a:endParaRPr sz="30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/>
        </p:nvSpPr>
        <p:spPr>
          <a:xfrm flipH="1">
            <a:off x="479700" y="897075"/>
            <a:ext cx="8184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Problem Statement</a:t>
            </a:r>
            <a:endParaRPr sz="3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7" name="Google Shape;247;p30"/>
          <p:cNvSpPr txBox="1"/>
          <p:nvPr/>
        </p:nvSpPr>
        <p:spPr>
          <a:xfrm>
            <a:off x="288150" y="2068750"/>
            <a:ext cx="8647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Predict the currency exchange rate for USD to INR using the historical data.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Daily rates of USD and INR keep on changing and depends on a variety of factors. 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Expected Outcomes: The participants should be delivering a working system along with a source code and algorithm which predicts USD to INR rate on any given date </a:t>
            </a:r>
            <a:b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</a:b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( using the historical data )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/>
        </p:nvSpPr>
        <p:spPr>
          <a:xfrm>
            <a:off x="395950" y="1617950"/>
            <a:ext cx="83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3" name="Google Shape;253;p31"/>
          <p:cNvSpPr txBox="1"/>
          <p:nvPr/>
        </p:nvSpPr>
        <p:spPr>
          <a:xfrm>
            <a:off x="343300" y="152150"/>
            <a:ext cx="84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Approach</a:t>
            </a:r>
            <a:endParaRPr sz="3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4" name="Google Shape;254;p31"/>
          <p:cNvSpPr txBox="1"/>
          <p:nvPr/>
        </p:nvSpPr>
        <p:spPr>
          <a:xfrm>
            <a:off x="360850" y="1126425"/>
            <a:ext cx="83823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Char char="●"/>
            </a:pPr>
            <a:r>
              <a:rPr lang="en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Predicting the currency exchange rates is the regression problem in machine learning. </a:t>
            </a:r>
            <a:endParaRPr sz="18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Char char="●"/>
            </a:pPr>
            <a:r>
              <a:rPr lang="en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There are changes in exchange rates every day that affect the economy of a country</a:t>
            </a:r>
            <a:endParaRPr sz="18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Char char="●"/>
            </a:pPr>
            <a:r>
              <a:rPr lang="en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To predict the currency exchange rate, First need to get the most appropriate data(historical data) in CSV file.</a:t>
            </a:r>
            <a:endParaRPr sz="18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Reference: </a:t>
            </a:r>
            <a:r>
              <a:rPr lang="en" sz="1800" u="sng">
                <a:solidFill>
                  <a:schemeClr val="hlink"/>
                </a:solidFill>
                <a:latin typeface="Fira Sans"/>
                <a:ea typeface="Fira Sans"/>
                <a:cs typeface="Fira Sans"/>
                <a:sym typeface="Fira Sans"/>
                <a:hlinkClick r:id="rId3"/>
              </a:rPr>
              <a:t>https://stooq.com/q/d/?s=usdinr</a:t>
            </a:r>
            <a:endParaRPr sz="18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Char char="●"/>
            </a:pPr>
            <a:r>
              <a:rPr lang="en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Import the necessary python libraries for dataset</a:t>
            </a:r>
            <a:endParaRPr sz="18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32"/>
          <p:cNvGrpSpPr/>
          <p:nvPr/>
        </p:nvGrpSpPr>
        <p:grpSpPr>
          <a:xfrm>
            <a:off x="719996" y="540006"/>
            <a:ext cx="302887" cy="302887"/>
            <a:chOff x="150250" y="735900"/>
            <a:chExt cx="508200" cy="508200"/>
          </a:xfrm>
        </p:grpSpPr>
        <p:sp>
          <p:nvSpPr>
            <p:cNvPr id="260" name="Google Shape;260;p32"/>
            <p:cNvSpPr/>
            <p:nvPr/>
          </p:nvSpPr>
          <p:spPr>
            <a:xfrm>
              <a:off x="350467" y="886350"/>
              <a:ext cx="107788" cy="207304"/>
            </a:xfrm>
            <a:custGeom>
              <a:rect b="b" l="l" r="r" t="t"/>
              <a:pathLst>
                <a:path extrusionOk="0" h="4712" w="2450">
                  <a:moveTo>
                    <a:pt x="1224" y="1"/>
                  </a:moveTo>
                  <a:cubicBezTo>
                    <a:pt x="1063" y="1"/>
                    <a:pt x="928" y="135"/>
                    <a:pt x="928" y="297"/>
                  </a:cubicBezTo>
                  <a:lnTo>
                    <a:pt x="928" y="418"/>
                  </a:lnTo>
                  <a:cubicBezTo>
                    <a:pt x="404" y="539"/>
                    <a:pt x="0" y="997"/>
                    <a:pt x="0" y="1521"/>
                  </a:cubicBezTo>
                  <a:cubicBezTo>
                    <a:pt x="0" y="2154"/>
                    <a:pt x="551" y="2666"/>
                    <a:pt x="1224" y="2666"/>
                  </a:cubicBezTo>
                  <a:cubicBezTo>
                    <a:pt x="1574" y="2666"/>
                    <a:pt x="1870" y="2908"/>
                    <a:pt x="1870" y="3217"/>
                  </a:cubicBezTo>
                  <a:cubicBezTo>
                    <a:pt x="1870" y="3527"/>
                    <a:pt x="1574" y="3770"/>
                    <a:pt x="1224" y="3770"/>
                  </a:cubicBezTo>
                  <a:cubicBezTo>
                    <a:pt x="874" y="3770"/>
                    <a:pt x="592" y="3527"/>
                    <a:pt x="592" y="3217"/>
                  </a:cubicBezTo>
                  <a:cubicBezTo>
                    <a:pt x="592" y="3056"/>
                    <a:pt x="458" y="2921"/>
                    <a:pt x="296" y="2921"/>
                  </a:cubicBezTo>
                  <a:cubicBezTo>
                    <a:pt x="135" y="2921"/>
                    <a:pt x="0" y="3056"/>
                    <a:pt x="0" y="3217"/>
                  </a:cubicBezTo>
                  <a:cubicBezTo>
                    <a:pt x="0" y="3756"/>
                    <a:pt x="404" y="4200"/>
                    <a:pt x="928" y="4321"/>
                  </a:cubicBezTo>
                  <a:lnTo>
                    <a:pt x="928" y="4416"/>
                  </a:lnTo>
                  <a:cubicBezTo>
                    <a:pt x="928" y="4577"/>
                    <a:pt x="1063" y="4712"/>
                    <a:pt x="1224" y="4712"/>
                  </a:cubicBezTo>
                  <a:cubicBezTo>
                    <a:pt x="1386" y="4712"/>
                    <a:pt x="1520" y="4577"/>
                    <a:pt x="1520" y="4416"/>
                  </a:cubicBezTo>
                  <a:lnTo>
                    <a:pt x="1520" y="4321"/>
                  </a:lnTo>
                  <a:cubicBezTo>
                    <a:pt x="2059" y="4200"/>
                    <a:pt x="2450" y="3756"/>
                    <a:pt x="2450" y="3217"/>
                  </a:cubicBezTo>
                  <a:cubicBezTo>
                    <a:pt x="2450" y="2585"/>
                    <a:pt x="1911" y="2074"/>
                    <a:pt x="1224" y="2074"/>
                  </a:cubicBezTo>
                  <a:cubicBezTo>
                    <a:pt x="874" y="2074"/>
                    <a:pt x="592" y="1831"/>
                    <a:pt x="592" y="1521"/>
                  </a:cubicBezTo>
                  <a:cubicBezTo>
                    <a:pt x="592" y="1225"/>
                    <a:pt x="874" y="970"/>
                    <a:pt x="1224" y="970"/>
                  </a:cubicBezTo>
                  <a:cubicBezTo>
                    <a:pt x="1574" y="970"/>
                    <a:pt x="1870" y="1225"/>
                    <a:pt x="1870" y="1521"/>
                  </a:cubicBezTo>
                  <a:cubicBezTo>
                    <a:pt x="1870" y="1683"/>
                    <a:pt x="1992" y="1817"/>
                    <a:pt x="2167" y="1817"/>
                  </a:cubicBezTo>
                  <a:cubicBezTo>
                    <a:pt x="2328" y="1817"/>
                    <a:pt x="2450" y="1683"/>
                    <a:pt x="2450" y="1521"/>
                  </a:cubicBezTo>
                  <a:cubicBezTo>
                    <a:pt x="2450" y="997"/>
                    <a:pt x="2059" y="539"/>
                    <a:pt x="1520" y="418"/>
                  </a:cubicBezTo>
                  <a:lnTo>
                    <a:pt x="1520" y="297"/>
                  </a:lnTo>
                  <a:cubicBezTo>
                    <a:pt x="1520" y="135"/>
                    <a:pt x="1386" y="1"/>
                    <a:pt x="12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2"/>
            <p:cNvSpPr/>
            <p:nvPr/>
          </p:nvSpPr>
          <p:spPr>
            <a:xfrm>
              <a:off x="150250" y="735900"/>
              <a:ext cx="508200" cy="5082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32"/>
          <p:cNvGrpSpPr/>
          <p:nvPr/>
        </p:nvGrpSpPr>
        <p:grpSpPr>
          <a:xfrm>
            <a:off x="619912" y="987101"/>
            <a:ext cx="503118" cy="503118"/>
            <a:chOff x="150250" y="735900"/>
            <a:chExt cx="508200" cy="508200"/>
          </a:xfrm>
        </p:grpSpPr>
        <p:sp>
          <p:nvSpPr>
            <p:cNvPr id="263" name="Google Shape;263;p32"/>
            <p:cNvSpPr/>
            <p:nvPr/>
          </p:nvSpPr>
          <p:spPr>
            <a:xfrm>
              <a:off x="350467" y="886350"/>
              <a:ext cx="107788" cy="207304"/>
            </a:xfrm>
            <a:custGeom>
              <a:rect b="b" l="l" r="r" t="t"/>
              <a:pathLst>
                <a:path extrusionOk="0" h="4712" w="2450">
                  <a:moveTo>
                    <a:pt x="1224" y="1"/>
                  </a:moveTo>
                  <a:cubicBezTo>
                    <a:pt x="1063" y="1"/>
                    <a:pt x="928" y="135"/>
                    <a:pt x="928" y="297"/>
                  </a:cubicBezTo>
                  <a:lnTo>
                    <a:pt x="928" y="418"/>
                  </a:lnTo>
                  <a:cubicBezTo>
                    <a:pt x="404" y="539"/>
                    <a:pt x="0" y="997"/>
                    <a:pt x="0" y="1521"/>
                  </a:cubicBezTo>
                  <a:cubicBezTo>
                    <a:pt x="0" y="2154"/>
                    <a:pt x="551" y="2666"/>
                    <a:pt x="1224" y="2666"/>
                  </a:cubicBezTo>
                  <a:cubicBezTo>
                    <a:pt x="1574" y="2666"/>
                    <a:pt x="1870" y="2908"/>
                    <a:pt x="1870" y="3217"/>
                  </a:cubicBezTo>
                  <a:cubicBezTo>
                    <a:pt x="1870" y="3527"/>
                    <a:pt x="1574" y="3770"/>
                    <a:pt x="1224" y="3770"/>
                  </a:cubicBezTo>
                  <a:cubicBezTo>
                    <a:pt x="874" y="3770"/>
                    <a:pt x="592" y="3527"/>
                    <a:pt x="592" y="3217"/>
                  </a:cubicBezTo>
                  <a:cubicBezTo>
                    <a:pt x="592" y="3056"/>
                    <a:pt x="458" y="2921"/>
                    <a:pt x="296" y="2921"/>
                  </a:cubicBezTo>
                  <a:cubicBezTo>
                    <a:pt x="135" y="2921"/>
                    <a:pt x="0" y="3056"/>
                    <a:pt x="0" y="3217"/>
                  </a:cubicBezTo>
                  <a:cubicBezTo>
                    <a:pt x="0" y="3756"/>
                    <a:pt x="404" y="4200"/>
                    <a:pt x="928" y="4321"/>
                  </a:cubicBezTo>
                  <a:lnTo>
                    <a:pt x="928" y="4416"/>
                  </a:lnTo>
                  <a:cubicBezTo>
                    <a:pt x="928" y="4577"/>
                    <a:pt x="1063" y="4712"/>
                    <a:pt x="1224" y="4712"/>
                  </a:cubicBezTo>
                  <a:cubicBezTo>
                    <a:pt x="1386" y="4712"/>
                    <a:pt x="1520" y="4577"/>
                    <a:pt x="1520" y="4416"/>
                  </a:cubicBezTo>
                  <a:lnTo>
                    <a:pt x="1520" y="4321"/>
                  </a:lnTo>
                  <a:cubicBezTo>
                    <a:pt x="2059" y="4200"/>
                    <a:pt x="2450" y="3756"/>
                    <a:pt x="2450" y="3217"/>
                  </a:cubicBezTo>
                  <a:cubicBezTo>
                    <a:pt x="2450" y="2585"/>
                    <a:pt x="1911" y="2074"/>
                    <a:pt x="1224" y="2074"/>
                  </a:cubicBezTo>
                  <a:cubicBezTo>
                    <a:pt x="874" y="2074"/>
                    <a:pt x="592" y="1831"/>
                    <a:pt x="592" y="1521"/>
                  </a:cubicBezTo>
                  <a:cubicBezTo>
                    <a:pt x="592" y="1225"/>
                    <a:pt x="874" y="970"/>
                    <a:pt x="1224" y="970"/>
                  </a:cubicBezTo>
                  <a:cubicBezTo>
                    <a:pt x="1574" y="970"/>
                    <a:pt x="1870" y="1225"/>
                    <a:pt x="1870" y="1521"/>
                  </a:cubicBezTo>
                  <a:cubicBezTo>
                    <a:pt x="1870" y="1683"/>
                    <a:pt x="1992" y="1817"/>
                    <a:pt x="2167" y="1817"/>
                  </a:cubicBezTo>
                  <a:cubicBezTo>
                    <a:pt x="2328" y="1817"/>
                    <a:pt x="2450" y="1683"/>
                    <a:pt x="2450" y="1521"/>
                  </a:cubicBezTo>
                  <a:cubicBezTo>
                    <a:pt x="2450" y="997"/>
                    <a:pt x="2059" y="539"/>
                    <a:pt x="1520" y="418"/>
                  </a:cubicBezTo>
                  <a:lnTo>
                    <a:pt x="1520" y="297"/>
                  </a:lnTo>
                  <a:cubicBezTo>
                    <a:pt x="1520" y="135"/>
                    <a:pt x="1386" y="1"/>
                    <a:pt x="12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2"/>
            <p:cNvSpPr/>
            <p:nvPr/>
          </p:nvSpPr>
          <p:spPr>
            <a:xfrm>
              <a:off x="150250" y="735900"/>
              <a:ext cx="508200" cy="5082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" name="Google Shape;265;p32"/>
          <p:cNvGrpSpPr/>
          <p:nvPr/>
        </p:nvGrpSpPr>
        <p:grpSpPr>
          <a:xfrm>
            <a:off x="1155760" y="674426"/>
            <a:ext cx="262993" cy="262993"/>
            <a:chOff x="150250" y="735900"/>
            <a:chExt cx="508200" cy="508200"/>
          </a:xfrm>
        </p:grpSpPr>
        <p:sp>
          <p:nvSpPr>
            <p:cNvPr id="266" name="Google Shape;266;p32"/>
            <p:cNvSpPr/>
            <p:nvPr/>
          </p:nvSpPr>
          <p:spPr>
            <a:xfrm>
              <a:off x="350467" y="886350"/>
              <a:ext cx="107788" cy="207304"/>
            </a:xfrm>
            <a:custGeom>
              <a:rect b="b" l="l" r="r" t="t"/>
              <a:pathLst>
                <a:path extrusionOk="0" h="4712" w="2450">
                  <a:moveTo>
                    <a:pt x="1224" y="1"/>
                  </a:moveTo>
                  <a:cubicBezTo>
                    <a:pt x="1063" y="1"/>
                    <a:pt x="928" y="135"/>
                    <a:pt x="928" y="297"/>
                  </a:cubicBezTo>
                  <a:lnTo>
                    <a:pt x="928" y="418"/>
                  </a:lnTo>
                  <a:cubicBezTo>
                    <a:pt x="404" y="539"/>
                    <a:pt x="0" y="997"/>
                    <a:pt x="0" y="1521"/>
                  </a:cubicBezTo>
                  <a:cubicBezTo>
                    <a:pt x="0" y="2154"/>
                    <a:pt x="551" y="2666"/>
                    <a:pt x="1224" y="2666"/>
                  </a:cubicBezTo>
                  <a:cubicBezTo>
                    <a:pt x="1574" y="2666"/>
                    <a:pt x="1870" y="2908"/>
                    <a:pt x="1870" y="3217"/>
                  </a:cubicBezTo>
                  <a:cubicBezTo>
                    <a:pt x="1870" y="3527"/>
                    <a:pt x="1574" y="3770"/>
                    <a:pt x="1224" y="3770"/>
                  </a:cubicBezTo>
                  <a:cubicBezTo>
                    <a:pt x="874" y="3770"/>
                    <a:pt x="592" y="3527"/>
                    <a:pt x="592" y="3217"/>
                  </a:cubicBezTo>
                  <a:cubicBezTo>
                    <a:pt x="592" y="3056"/>
                    <a:pt x="458" y="2921"/>
                    <a:pt x="296" y="2921"/>
                  </a:cubicBezTo>
                  <a:cubicBezTo>
                    <a:pt x="135" y="2921"/>
                    <a:pt x="0" y="3056"/>
                    <a:pt x="0" y="3217"/>
                  </a:cubicBezTo>
                  <a:cubicBezTo>
                    <a:pt x="0" y="3756"/>
                    <a:pt x="404" y="4200"/>
                    <a:pt x="928" y="4321"/>
                  </a:cubicBezTo>
                  <a:lnTo>
                    <a:pt x="928" y="4416"/>
                  </a:lnTo>
                  <a:cubicBezTo>
                    <a:pt x="928" y="4577"/>
                    <a:pt x="1063" y="4712"/>
                    <a:pt x="1224" y="4712"/>
                  </a:cubicBezTo>
                  <a:cubicBezTo>
                    <a:pt x="1386" y="4712"/>
                    <a:pt x="1520" y="4577"/>
                    <a:pt x="1520" y="4416"/>
                  </a:cubicBezTo>
                  <a:lnTo>
                    <a:pt x="1520" y="4321"/>
                  </a:lnTo>
                  <a:cubicBezTo>
                    <a:pt x="2059" y="4200"/>
                    <a:pt x="2450" y="3756"/>
                    <a:pt x="2450" y="3217"/>
                  </a:cubicBezTo>
                  <a:cubicBezTo>
                    <a:pt x="2450" y="2585"/>
                    <a:pt x="1911" y="2074"/>
                    <a:pt x="1224" y="2074"/>
                  </a:cubicBezTo>
                  <a:cubicBezTo>
                    <a:pt x="874" y="2074"/>
                    <a:pt x="592" y="1831"/>
                    <a:pt x="592" y="1521"/>
                  </a:cubicBezTo>
                  <a:cubicBezTo>
                    <a:pt x="592" y="1225"/>
                    <a:pt x="874" y="970"/>
                    <a:pt x="1224" y="970"/>
                  </a:cubicBezTo>
                  <a:cubicBezTo>
                    <a:pt x="1574" y="970"/>
                    <a:pt x="1870" y="1225"/>
                    <a:pt x="1870" y="1521"/>
                  </a:cubicBezTo>
                  <a:cubicBezTo>
                    <a:pt x="1870" y="1683"/>
                    <a:pt x="1992" y="1817"/>
                    <a:pt x="2167" y="1817"/>
                  </a:cubicBezTo>
                  <a:cubicBezTo>
                    <a:pt x="2328" y="1817"/>
                    <a:pt x="2450" y="1683"/>
                    <a:pt x="2450" y="1521"/>
                  </a:cubicBezTo>
                  <a:cubicBezTo>
                    <a:pt x="2450" y="997"/>
                    <a:pt x="2059" y="539"/>
                    <a:pt x="1520" y="418"/>
                  </a:cubicBezTo>
                  <a:lnTo>
                    <a:pt x="1520" y="297"/>
                  </a:lnTo>
                  <a:cubicBezTo>
                    <a:pt x="1520" y="135"/>
                    <a:pt x="1386" y="1"/>
                    <a:pt x="12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2"/>
            <p:cNvSpPr/>
            <p:nvPr/>
          </p:nvSpPr>
          <p:spPr>
            <a:xfrm>
              <a:off x="150250" y="735900"/>
              <a:ext cx="508200" cy="5082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" name="Google Shape;268;p32"/>
          <p:cNvGrpSpPr/>
          <p:nvPr/>
        </p:nvGrpSpPr>
        <p:grpSpPr>
          <a:xfrm>
            <a:off x="8121121" y="4300606"/>
            <a:ext cx="302887" cy="302887"/>
            <a:chOff x="150250" y="735900"/>
            <a:chExt cx="508200" cy="508200"/>
          </a:xfrm>
        </p:grpSpPr>
        <p:sp>
          <p:nvSpPr>
            <p:cNvPr id="269" name="Google Shape;269;p32"/>
            <p:cNvSpPr/>
            <p:nvPr/>
          </p:nvSpPr>
          <p:spPr>
            <a:xfrm>
              <a:off x="350467" y="886350"/>
              <a:ext cx="107788" cy="207304"/>
            </a:xfrm>
            <a:custGeom>
              <a:rect b="b" l="l" r="r" t="t"/>
              <a:pathLst>
                <a:path extrusionOk="0" h="4712" w="2450">
                  <a:moveTo>
                    <a:pt x="1224" y="1"/>
                  </a:moveTo>
                  <a:cubicBezTo>
                    <a:pt x="1063" y="1"/>
                    <a:pt x="928" y="135"/>
                    <a:pt x="928" y="297"/>
                  </a:cubicBezTo>
                  <a:lnTo>
                    <a:pt x="928" y="418"/>
                  </a:lnTo>
                  <a:cubicBezTo>
                    <a:pt x="404" y="539"/>
                    <a:pt x="0" y="997"/>
                    <a:pt x="0" y="1521"/>
                  </a:cubicBezTo>
                  <a:cubicBezTo>
                    <a:pt x="0" y="2154"/>
                    <a:pt x="551" y="2666"/>
                    <a:pt x="1224" y="2666"/>
                  </a:cubicBezTo>
                  <a:cubicBezTo>
                    <a:pt x="1574" y="2666"/>
                    <a:pt x="1870" y="2908"/>
                    <a:pt x="1870" y="3217"/>
                  </a:cubicBezTo>
                  <a:cubicBezTo>
                    <a:pt x="1870" y="3527"/>
                    <a:pt x="1574" y="3770"/>
                    <a:pt x="1224" y="3770"/>
                  </a:cubicBezTo>
                  <a:cubicBezTo>
                    <a:pt x="874" y="3770"/>
                    <a:pt x="592" y="3527"/>
                    <a:pt x="592" y="3217"/>
                  </a:cubicBezTo>
                  <a:cubicBezTo>
                    <a:pt x="592" y="3056"/>
                    <a:pt x="458" y="2921"/>
                    <a:pt x="296" y="2921"/>
                  </a:cubicBezTo>
                  <a:cubicBezTo>
                    <a:pt x="135" y="2921"/>
                    <a:pt x="0" y="3056"/>
                    <a:pt x="0" y="3217"/>
                  </a:cubicBezTo>
                  <a:cubicBezTo>
                    <a:pt x="0" y="3756"/>
                    <a:pt x="404" y="4200"/>
                    <a:pt x="928" y="4321"/>
                  </a:cubicBezTo>
                  <a:lnTo>
                    <a:pt x="928" y="4416"/>
                  </a:lnTo>
                  <a:cubicBezTo>
                    <a:pt x="928" y="4577"/>
                    <a:pt x="1063" y="4712"/>
                    <a:pt x="1224" y="4712"/>
                  </a:cubicBezTo>
                  <a:cubicBezTo>
                    <a:pt x="1386" y="4712"/>
                    <a:pt x="1520" y="4577"/>
                    <a:pt x="1520" y="4416"/>
                  </a:cubicBezTo>
                  <a:lnTo>
                    <a:pt x="1520" y="4321"/>
                  </a:lnTo>
                  <a:cubicBezTo>
                    <a:pt x="2059" y="4200"/>
                    <a:pt x="2450" y="3756"/>
                    <a:pt x="2450" y="3217"/>
                  </a:cubicBezTo>
                  <a:cubicBezTo>
                    <a:pt x="2450" y="2585"/>
                    <a:pt x="1911" y="2074"/>
                    <a:pt x="1224" y="2074"/>
                  </a:cubicBezTo>
                  <a:cubicBezTo>
                    <a:pt x="874" y="2074"/>
                    <a:pt x="592" y="1831"/>
                    <a:pt x="592" y="1521"/>
                  </a:cubicBezTo>
                  <a:cubicBezTo>
                    <a:pt x="592" y="1225"/>
                    <a:pt x="874" y="970"/>
                    <a:pt x="1224" y="970"/>
                  </a:cubicBezTo>
                  <a:cubicBezTo>
                    <a:pt x="1574" y="970"/>
                    <a:pt x="1870" y="1225"/>
                    <a:pt x="1870" y="1521"/>
                  </a:cubicBezTo>
                  <a:cubicBezTo>
                    <a:pt x="1870" y="1683"/>
                    <a:pt x="1992" y="1817"/>
                    <a:pt x="2167" y="1817"/>
                  </a:cubicBezTo>
                  <a:cubicBezTo>
                    <a:pt x="2328" y="1817"/>
                    <a:pt x="2450" y="1683"/>
                    <a:pt x="2450" y="1521"/>
                  </a:cubicBezTo>
                  <a:cubicBezTo>
                    <a:pt x="2450" y="997"/>
                    <a:pt x="2059" y="539"/>
                    <a:pt x="1520" y="418"/>
                  </a:cubicBezTo>
                  <a:lnTo>
                    <a:pt x="1520" y="297"/>
                  </a:lnTo>
                  <a:cubicBezTo>
                    <a:pt x="1520" y="135"/>
                    <a:pt x="1386" y="1"/>
                    <a:pt x="12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2"/>
            <p:cNvSpPr/>
            <p:nvPr/>
          </p:nvSpPr>
          <p:spPr>
            <a:xfrm>
              <a:off x="150250" y="735900"/>
              <a:ext cx="508200" cy="5082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Google Shape;271;p32"/>
          <p:cNvGrpSpPr/>
          <p:nvPr/>
        </p:nvGrpSpPr>
        <p:grpSpPr>
          <a:xfrm>
            <a:off x="8021012" y="3675101"/>
            <a:ext cx="503118" cy="503118"/>
            <a:chOff x="150250" y="735900"/>
            <a:chExt cx="508200" cy="508200"/>
          </a:xfrm>
        </p:grpSpPr>
        <p:sp>
          <p:nvSpPr>
            <p:cNvPr id="272" name="Google Shape;272;p32"/>
            <p:cNvSpPr/>
            <p:nvPr/>
          </p:nvSpPr>
          <p:spPr>
            <a:xfrm>
              <a:off x="350467" y="886350"/>
              <a:ext cx="107788" cy="207304"/>
            </a:xfrm>
            <a:custGeom>
              <a:rect b="b" l="l" r="r" t="t"/>
              <a:pathLst>
                <a:path extrusionOk="0" h="4712" w="2450">
                  <a:moveTo>
                    <a:pt x="1224" y="1"/>
                  </a:moveTo>
                  <a:cubicBezTo>
                    <a:pt x="1063" y="1"/>
                    <a:pt x="928" y="135"/>
                    <a:pt x="928" y="297"/>
                  </a:cubicBezTo>
                  <a:lnTo>
                    <a:pt x="928" y="418"/>
                  </a:lnTo>
                  <a:cubicBezTo>
                    <a:pt x="404" y="539"/>
                    <a:pt x="0" y="997"/>
                    <a:pt x="0" y="1521"/>
                  </a:cubicBezTo>
                  <a:cubicBezTo>
                    <a:pt x="0" y="2154"/>
                    <a:pt x="551" y="2666"/>
                    <a:pt x="1224" y="2666"/>
                  </a:cubicBezTo>
                  <a:cubicBezTo>
                    <a:pt x="1574" y="2666"/>
                    <a:pt x="1870" y="2908"/>
                    <a:pt x="1870" y="3217"/>
                  </a:cubicBezTo>
                  <a:cubicBezTo>
                    <a:pt x="1870" y="3527"/>
                    <a:pt x="1574" y="3770"/>
                    <a:pt x="1224" y="3770"/>
                  </a:cubicBezTo>
                  <a:cubicBezTo>
                    <a:pt x="874" y="3770"/>
                    <a:pt x="592" y="3527"/>
                    <a:pt x="592" y="3217"/>
                  </a:cubicBezTo>
                  <a:cubicBezTo>
                    <a:pt x="592" y="3056"/>
                    <a:pt x="458" y="2921"/>
                    <a:pt x="296" y="2921"/>
                  </a:cubicBezTo>
                  <a:cubicBezTo>
                    <a:pt x="135" y="2921"/>
                    <a:pt x="0" y="3056"/>
                    <a:pt x="0" y="3217"/>
                  </a:cubicBezTo>
                  <a:cubicBezTo>
                    <a:pt x="0" y="3756"/>
                    <a:pt x="404" y="4200"/>
                    <a:pt x="928" y="4321"/>
                  </a:cubicBezTo>
                  <a:lnTo>
                    <a:pt x="928" y="4416"/>
                  </a:lnTo>
                  <a:cubicBezTo>
                    <a:pt x="928" y="4577"/>
                    <a:pt x="1063" y="4712"/>
                    <a:pt x="1224" y="4712"/>
                  </a:cubicBezTo>
                  <a:cubicBezTo>
                    <a:pt x="1386" y="4712"/>
                    <a:pt x="1520" y="4577"/>
                    <a:pt x="1520" y="4416"/>
                  </a:cubicBezTo>
                  <a:lnTo>
                    <a:pt x="1520" y="4321"/>
                  </a:lnTo>
                  <a:cubicBezTo>
                    <a:pt x="2059" y="4200"/>
                    <a:pt x="2450" y="3756"/>
                    <a:pt x="2450" y="3217"/>
                  </a:cubicBezTo>
                  <a:cubicBezTo>
                    <a:pt x="2450" y="2585"/>
                    <a:pt x="1911" y="2074"/>
                    <a:pt x="1224" y="2074"/>
                  </a:cubicBezTo>
                  <a:cubicBezTo>
                    <a:pt x="874" y="2074"/>
                    <a:pt x="592" y="1831"/>
                    <a:pt x="592" y="1521"/>
                  </a:cubicBezTo>
                  <a:cubicBezTo>
                    <a:pt x="592" y="1225"/>
                    <a:pt x="874" y="970"/>
                    <a:pt x="1224" y="970"/>
                  </a:cubicBezTo>
                  <a:cubicBezTo>
                    <a:pt x="1574" y="970"/>
                    <a:pt x="1870" y="1225"/>
                    <a:pt x="1870" y="1521"/>
                  </a:cubicBezTo>
                  <a:cubicBezTo>
                    <a:pt x="1870" y="1683"/>
                    <a:pt x="1992" y="1817"/>
                    <a:pt x="2167" y="1817"/>
                  </a:cubicBezTo>
                  <a:cubicBezTo>
                    <a:pt x="2328" y="1817"/>
                    <a:pt x="2450" y="1683"/>
                    <a:pt x="2450" y="1521"/>
                  </a:cubicBezTo>
                  <a:cubicBezTo>
                    <a:pt x="2450" y="997"/>
                    <a:pt x="2059" y="539"/>
                    <a:pt x="1520" y="418"/>
                  </a:cubicBezTo>
                  <a:lnTo>
                    <a:pt x="1520" y="297"/>
                  </a:lnTo>
                  <a:cubicBezTo>
                    <a:pt x="1520" y="135"/>
                    <a:pt x="1386" y="1"/>
                    <a:pt x="12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150250" y="735900"/>
              <a:ext cx="508200" cy="5082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" name="Google Shape;274;p32"/>
          <p:cNvGrpSpPr/>
          <p:nvPr/>
        </p:nvGrpSpPr>
        <p:grpSpPr>
          <a:xfrm>
            <a:off x="7628135" y="4178226"/>
            <a:ext cx="262993" cy="262993"/>
            <a:chOff x="150250" y="735900"/>
            <a:chExt cx="508200" cy="508200"/>
          </a:xfrm>
        </p:grpSpPr>
        <p:sp>
          <p:nvSpPr>
            <p:cNvPr id="275" name="Google Shape;275;p32"/>
            <p:cNvSpPr/>
            <p:nvPr/>
          </p:nvSpPr>
          <p:spPr>
            <a:xfrm>
              <a:off x="350467" y="886350"/>
              <a:ext cx="107788" cy="207304"/>
            </a:xfrm>
            <a:custGeom>
              <a:rect b="b" l="l" r="r" t="t"/>
              <a:pathLst>
                <a:path extrusionOk="0" h="4712" w="2450">
                  <a:moveTo>
                    <a:pt x="1224" y="1"/>
                  </a:moveTo>
                  <a:cubicBezTo>
                    <a:pt x="1063" y="1"/>
                    <a:pt x="928" y="135"/>
                    <a:pt x="928" y="297"/>
                  </a:cubicBezTo>
                  <a:lnTo>
                    <a:pt x="928" y="418"/>
                  </a:lnTo>
                  <a:cubicBezTo>
                    <a:pt x="404" y="539"/>
                    <a:pt x="0" y="997"/>
                    <a:pt x="0" y="1521"/>
                  </a:cubicBezTo>
                  <a:cubicBezTo>
                    <a:pt x="0" y="2154"/>
                    <a:pt x="551" y="2666"/>
                    <a:pt x="1224" y="2666"/>
                  </a:cubicBezTo>
                  <a:cubicBezTo>
                    <a:pt x="1574" y="2666"/>
                    <a:pt x="1870" y="2908"/>
                    <a:pt x="1870" y="3217"/>
                  </a:cubicBezTo>
                  <a:cubicBezTo>
                    <a:pt x="1870" y="3527"/>
                    <a:pt x="1574" y="3770"/>
                    <a:pt x="1224" y="3770"/>
                  </a:cubicBezTo>
                  <a:cubicBezTo>
                    <a:pt x="874" y="3770"/>
                    <a:pt x="592" y="3527"/>
                    <a:pt x="592" y="3217"/>
                  </a:cubicBezTo>
                  <a:cubicBezTo>
                    <a:pt x="592" y="3056"/>
                    <a:pt x="458" y="2921"/>
                    <a:pt x="296" y="2921"/>
                  </a:cubicBezTo>
                  <a:cubicBezTo>
                    <a:pt x="135" y="2921"/>
                    <a:pt x="0" y="3056"/>
                    <a:pt x="0" y="3217"/>
                  </a:cubicBezTo>
                  <a:cubicBezTo>
                    <a:pt x="0" y="3756"/>
                    <a:pt x="404" y="4200"/>
                    <a:pt x="928" y="4321"/>
                  </a:cubicBezTo>
                  <a:lnTo>
                    <a:pt x="928" y="4416"/>
                  </a:lnTo>
                  <a:cubicBezTo>
                    <a:pt x="928" y="4577"/>
                    <a:pt x="1063" y="4712"/>
                    <a:pt x="1224" y="4712"/>
                  </a:cubicBezTo>
                  <a:cubicBezTo>
                    <a:pt x="1386" y="4712"/>
                    <a:pt x="1520" y="4577"/>
                    <a:pt x="1520" y="4416"/>
                  </a:cubicBezTo>
                  <a:lnTo>
                    <a:pt x="1520" y="4321"/>
                  </a:lnTo>
                  <a:cubicBezTo>
                    <a:pt x="2059" y="4200"/>
                    <a:pt x="2450" y="3756"/>
                    <a:pt x="2450" y="3217"/>
                  </a:cubicBezTo>
                  <a:cubicBezTo>
                    <a:pt x="2450" y="2585"/>
                    <a:pt x="1911" y="2074"/>
                    <a:pt x="1224" y="2074"/>
                  </a:cubicBezTo>
                  <a:cubicBezTo>
                    <a:pt x="874" y="2074"/>
                    <a:pt x="592" y="1831"/>
                    <a:pt x="592" y="1521"/>
                  </a:cubicBezTo>
                  <a:cubicBezTo>
                    <a:pt x="592" y="1225"/>
                    <a:pt x="874" y="970"/>
                    <a:pt x="1224" y="970"/>
                  </a:cubicBezTo>
                  <a:cubicBezTo>
                    <a:pt x="1574" y="970"/>
                    <a:pt x="1870" y="1225"/>
                    <a:pt x="1870" y="1521"/>
                  </a:cubicBezTo>
                  <a:cubicBezTo>
                    <a:pt x="1870" y="1683"/>
                    <a:pt x="1992" y="1817"/>
                    <a:pt x="2167" y="1817"/>
                  </a:cubicBezTo>
                  <a:cubicBezTo>
                    <a:pt x="2328" y="1817"/>
                    <a:pt x="2450" y="1683"/>
                    <a:pt x="2450" y="1521"/>
                  </a:cubicBezTo>
                  <a:cubicBezTo>
                    <a:pt x="2450" y="997"/>
                    <a:pt x="2059" y="539"/>
                    <a:pt x="1520" y="418"/>
                  </a:cubicBezTo>
                  <a:lnTo>
                    <a:pt x="1520" y="297"/>
                  </a:lnTo>
                  <a:cubicBezTo>
                    <a:pt x="1520" y="135"/>
                    <a:pt x="1386" y="1"/>
                    <a:pt x="12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150250" y="735900"/>
              <a:ext cx="508200" cy="5082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7" name="Google Shape;277;p32"/>
          <p:cNvSpPr txBox="1"/>
          <p:nvPr/>
        </p:nvSpPr>
        <p:spPr>
          <a:xfrm>
            <a:off x="413500" y="915775"/>
            <a:ext cx="835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8" name="Google Shape;278;p32"/>
          <p:cNvSpPr txBox="1"/>
          <p:nvPr/>
        </p:nvSpPr>
        <p:spPr>
          <a:xfrm>
            <a:off x="1462625" y="570750"/>
            <a:ext cx="70614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Read Data set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Data Labelling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In Dataset, the values in the “Close” column are the target values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that need to be predict.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Correlation between the features 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Prepare dataset by storing the most relevant features in the variable ‘X’ and storing the target column in the variable ‘Y’.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Model Train 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○"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    Test Size: 0.2 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○"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    Random State: 42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33"/>
          <p:cNvGrpSpPr/>
          <p:nvPr/>
        </p:nvGrpSpPr>
        <p:grpSpPr>
          <a:xfrm>
            <a:off x="719996" y="540006"/>
            <a:ext cx="302887" cy="302887"/>
            <a:chOff x="150250" y="735900"/>
            <a:chExt cx="508200" cy="508200"/>
          </a:xfrm>
        </p:grpSpPr>
        <p:sp>
          <p:nvSpPr>
            <p:cNvPr id="284" name="Google Shape;284;p33"/>
            <p:cNvSpPr/>
            <p:nvPr/>
          </p:nvSpPr>
          <p:spPr>
            <a:xfrm>
              <a:off x="350467" y="886350"/>
              <a:ext cx="107788" cy="207304"/>
            </a:xfrm>
            <a:custGeom>
              <a:rect b="b" l="l" r="r" t="t"/>
              <a:pathLst>
                <a:path extrusionOk="0" h="4712" w="2450">
                  <a:moveTo>
                    <a:pt x="1224" y="1"/>
                  </a:moveTo>
                  <a:cubicBezTo>
                    <a:pt x="1063" y="1"/>
                    <a:pt x="928" y="135"/>
                    <a:pt x="928" y="297"/>
                  </a:cubicBezTo>
                  <a:lnTo>
                    <a:pt x="928" y="418"/>
                  </a:lnTo>
                  <a:cubicBezTo>
                    <a:pt x="404" y="539"/>
                    <a:pt x="0" y="997"/>
                    <a:pt x="0" y="1521"/>
                  </a:cubicBezTo>
                  <a:cubicBezTo>
                    <a:pt x="0" y="2154"/>
                    <a:pt x="551" y="2666"/>
                    <a:pt x="1224" y="2666"/>
                  </a:cubicBezTo>
                  <a:cubicBezTo>
                    <a:pt x="1574" y="2666"/>
                    <a:pt x="1870" y="2908"/>
                    <a:pt x="1870" y="3217"/>
                  </a:cubicBezTo>
                  <a:cubicBezTo>
                    <a:pt x="1870" y="3527"/>
                    <a:pt x="1574" y="3770"/>
                    <a:pt x="1224" y="3770"/>
                  </a:cubicBezTo>
                  <a:cubicBezTo>
                    <a:pt x="874" y="3770"/>
                    <a:pt x="592" y="3527"/>
                    <a:pt x="592" y="3217"/>
                  </a:cubicBezTo>
                  <a:cubicBezTo>
                    <a:pt x="592" y="3056"/>
                    <a:pt x="458" y="2921"/>
                    <a:pt x="296" y="2921"/>
                  </a:cubicBezTo>
                  <a:cubicBezTo>
                    <a:pt x="135" y="2921"/>
                    <a:pt x="0" y="3056"/>
                    <a:pt x="0" y="3217"/>
                  </a:cubicBezTo>
                  <a:cubicBezTo>
                    <a:pt x="0" y="3756"/>
                    <a:pt x="404" y="4200"/>
                    <a:pt x="928" y="4321"/>
                  </a:cubicBezTo>
                  <a:lnTo>
                    <a:pt x="928" y="4416"/>
                  </a:lnTo>
                  <a:cubicBezTo>
                    <a:pt x="928" y="4577"/>
                    <a:pt x="1063" y="4712"/>
                    <a:pt x="1224" y="4712"/>
                  </a:cubicBezTo>
                  <a:cubicBezTo>
                    <a:pt x="1386" y="4712"/>
                    <a:pt x="1520" y="4577"/>
                    <a:pt x="1520" y="4416"/>
                  </a:cubicBezTo>
                  <a:lnTo>
                    <a:pt x="1520" y="4321"/>
                  </a:lnTo>
                  <a:cubicBezTo>
                    <a:pt x="2059" y="4200"/>
                    <a:pt x="2450" y="3756"/>
                    <a:pt x="2450" y="3217"/>
                  </a:cubicBezTo>
                  <a:cubicBezTo>
                    <a:pt x="2450" y="2585"/>
                    <a:pt x="1911" y="2074"/>
                    <a:pt x="1224" y="2074"/>
                  </a:cubicBezTo>
                  <a:cubicBezTo>
                    <a:pt x="874" y="2074"/>
                    <a:pt x="592" y="1831"/>
                    <a:pt x="592" y="1521"/>
                  </a:cubicBezTo>
                  <a:cubicBezTo>
                    <a:pt x="592" y="1225"/>
                    <a:pt x="874" y="970"/>
                    <a:pt x="1224" y="970"/>
                  </a:cubicBezTo>
                  <a:cubicBezTo>
                    <a:pt x="1574" y="970"/>
                    <a:pt x="1870" y="1225"/>
                    <a:pt x="1870" y="1521"/>
                  </a:cubicBezTo>
                  <a:cubicBezTo>
                    <a:pt x="1870" y="1683"/>
                    <a:pt x="1992" y="1817"/>
                    <a:pt x="2167" y="1817"/>
                  </a:cubicBezTo>
                  <a:cubicBezTo>
                    <a:pt x="2328" y="1817"/>
                    <a:pt x="2450" y="1683"/>
                    <a:pt x="2450" y="1521"/>
                  </a:cubicBezTo>
                  <a:cubicBezTo>
                    <a:pt x="2450" y="997"/>
                    <a:pt x="2059" y="539"/>
                    <a:pt x="1520" y="418"/>
                  </a:cubicBezTo>
                  <a:lnTo>
                    <a:pt x="1520" y="297"/>
                  </a:lnTo>
                  <a:cubicBezTo>
                    <a:pt x="1520" y="135"/>
                    <a:pt x="1386" y="1"/>
                    <a:pt x="12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3"/>
            <p:cNvSpPr/>
            <p:nvPr/>
          </p:nvSpPr>
          <p:spPr>
            <a:xfrm>
              <a:off x="150250" y="735900"/>
              <a:ext cx="508200" cy="5082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33"/>
          <p:cNvGrpSpPr/>
          <p:nvPr/>
        </p:nvGrpSpPr>
        <p:grpSpPr>
          <a:xfrm>
            <a:off x="619912" y="987101"/>
            <a:ext cx="503118" cy="503118"/>
            <a:chOff x="150250" y="735900"/>
            <a:chExt cx="508200" cy="508200"/>
          </a:xfrm>
        </p:grpSpPr>
        <p:sp>
          <p:nvSpPr>
            <p:cNvPr id="287" name="Google Shape;287;p33"/>
            <p:cNvSpPr/>
            <p:nvPr/>
          </p:nvSpPr>
          <p:spPr>
            <a:xfrm>
              <a:off x="350467" y="886350"/>
              <a:ext cx="107788" cy="207304"/>
            </a:xfrm>
            <a:custGeom>
              <a:rect b="b" l="l" r="r" t="t"/>
              <a:pathLst>
                <a:path extrusionOk="0" h="4712" w="2450">
                  <a:moveTo>
                    <a:pt x="1224" y="1"/>
                  </a:moveTo>
                  <a:cubicBezTo>
                    <a:pt x="1063" y="1"/>
                    <a:pt x="928" y="135"/>
                    <a:pt x="928" y="297"/>
                  </a:cubicBezTo>
                  <a:lnTo>
                    <a:pt x="928" y="418"/>
                  </a:lnTo>
                  <a:cubicBezTo>
                    <a:pt x="404" y="539"/>
                    <a:pt x="0" y="997"/>
                    <a:pt x="0" y="1521"/>
                  </a:cubicBezTo>
                  <a:cubicBezTo>
                    <a:pt x="0" y="2154"/>
                    <a:pt x="551" y="2666"/>
                    <a:pt x="1224" y="2666"/>
                  </a:cubicBezTo>
                  <a:cubicBezTo>
                    <a:pt x="1574" y="2666"/>
                    <a:pt x="1870" y="2908"/>
                    <a:pt x="1870" y="3217"/>
                  </a:cubicBezTo>
                  <a:cubicBezTo>
                    <a:pt x="1870" y="3527"/>
                    <a:pt x="1574" y="3770"/>
                    <a:pt x="1224" y="3770"/>
                  </a:cubicBezTo>
                  <a:cubicBezTo>
                    <a:pt x="874" y="3770"/>
                    <a:pt x="592" y="3527"/>
                    <a:pt x="592" y="3217"/>
                  </a:cubicBezTo>
                  <a:cubicBezTo>
                    <a:pt x="592" y="3056"/>
                    <a:pt x="458" y="2921"/>
                    <a:pt x="296" y="2921"/>
                  </a:cubicBezTo>
                  <a:cubicBezTo>
                    <a:pt x="135" y="2921"/>
                    <a:pt x="0" y="3056"/>
                    <a:pt x="0" y="3217"/>
                  </a:cubicBezTo>
                  <a:cubicBezTo>
                    <a:pt x="0" y="3756"/>
                    <a:pt x="404" y="4200"/>
                    <a:pt x="928" y="4321"/>
                  </a:cubicBezTo>
                  <a:lnTo>
                    <a:pt x="928" y="4416"/>
                  </a:lnTo>
                  <a:cubicBezTo>
                    <a:pt x="928" y="4577"/>
                    <a:pt x="1063" y="4712"/>
                    <a:pt x="1224" y="4712"/>
                  </a:cubicBezTo>
                  <a:cubicBezTo>
                    <a:pt x="1386" y="4712"/>
                    <a:pt x="1520" y="4577"/>
                    <a:pt x="1520" y="4416"/>
                  </a:cubicBezTo>
                  <a:lnTo>
                    <a:pt x="1520" y="4321"/>
                  </a:lnTo>
                  <a:cubicBezTo>
                    <a:pt x="2059" y="4200"/>
                    <a:pt x="2450" y="3756"/>
                    <a:pt x="2450" y="3217"/>
                  </a:cubicBezTo>
                  <a:cubicBezTo>
                    <a:pt x="2450" y="2585"/>
                    <a:pt x="1911" y="2074"/>
                    <a:pt x="1224" y="2074"/>
                  </a:cubicBezTo>
                  <a:cubicBezTo>
                    <a:pt x="874" y="2074"/>
                    <a:pt x="592" y="1831"/>
                    <a:pt x="592" y="1521"/>
                  </a:cubicBezTo>
                  <a:cubicBezTo>
                    <a:pt x="592" y="1225"/>
                    <a:pt x="874" y="970"/>
                    <a:pt x="1224" y="970"/>
                  </a:cubicBezTo>
                  <a:cubicBezTo>
                    <a:pt x="1574" y="970"/>
                    <a:pt x="1870" y="1225"/>
                    <a:pt x="1870" y="1521"/>
                  </a:cubicBezTo>
                  <a:cubicBezTo>
                    <a:pt x="1870" y="1683"/>
                    <a:pt x="1992" y="1817"/>
                    <a:pt x="2167" y="1817"/>
                  </a:cubicBezTo>
                  <a:cubicBezTo>
                    <a:pt x="2328" y="1817"/>
                    <a:pt x="2450" y="1683"/>
                    <a:pt x="2450" y="1521"/>
                  </a:cubicBezTo>
                  <a:cubicBezTo>
                    <a:pt x="2450" y="997"/>
                    <a:pt x="2059" y="539"/>
                    <a:pt x="1520" y="418"/>
                  </a:cubicBezTo>
                  <a:lnTo>
                    <a:pt x="1520" y="297"/>
                  </a:lnTo>
                  <a:cubicBezTo>
                    <a:pt x="1520" y="135"/>
                    <a:pt x="1386" y="1"/>
                    <a:pt x="12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3"/>
            <p:cNvSpPr/>
            <p:nvPr/>
          </p:nvSpPr>
          <p:spPr>
            <a:xfrm>
              <a:off x="150250" y="735900"/>
              <a:ext cx="508200" cy="5082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" name="Google Shape;289;p33"/>
          <p:cNvGrpSpPr/>
          <p:nvPr/>
        </p:nvGrpSpPr>
        <p:grpSpPr>
          <a:xfrm>
            <a:off x="1155760" y="674426"/>
            <a:ext cx="262993" cy="262993"/>
            <a:chOff x="150250" y="735900"/>
            <a:chExt cx="508200" cy="508200"/>
          </a:xfrm>
        </p:grpSpPr>
        <p:sp>
          <p:nvSpPr>
            <p:cNvPr id="290" name="Google Shape;290;p33"/>
            <p:cNvSpPr/>
            <p:nvPr/>
          </p:nvSpPr>
          <p:spPr>
            <a:xfrm>
              <a:off x="350467" y="886350"/>
              <a:ext cx="107788" cy="207304"/>
            </a:xfrm>
            <a:custGeom>
              <a:rect b="b" l="l" r="r" t="t"/>
              <a:pathLst>
                <a:path extrusionOk="0" h="4712" w="2450">
                  <a:moveTo>
                    <a:pt x="1224" y="1"/>
                  </a:moveTo>
                  <a:cubicBezTo>
                    <a:pt x="1063" y="1"/>
                    <a:pt x="928" y="135"/>
                    <a:pt x="928" y="297"/>
                  </a:cubicBezTo>
                  <a:lnTo>
                    <a:pt x="928" y="418"/>
                  </a:lnTo>
                  <a:cubicBezTo>
                    <a:pt x="404" y="539"/>
                    <a:pt x="0" y="997"/>
                    <a:pt x="0" y="1521"/>
                  </a:cubicBezTo>
                  <a:cubicBezTo>
                    <a:pt x="0" y="2154"/>
                    <a:pt x="551" y="2666"/>
                    <a:pt x="1224" y="2666"/>
                  </a:cubicBezTo>
                  <a:cubicBezTo>
                    <a:pt x="1574" y="2666"/>
                    <a:pt x="1870" y="2908"/>
                    <a:pt x="1870" y="3217"/>
                  </a:cubicBezTo>
                  <a:cubicBezTo>
                    <a:pt x="1870" y="3527"/>
                    <a:pt x="1574" y="3770"/>
                    <a:pt x="1224" y="3770"/>
                  </a:cubicBezTo>
                  <a:cubicBezTo>
                    <a:pt x="874" y="3770"/>
                    <a:pt x="592" y="3527"/>
                    <a:pt x="592" y="3217"/>
                  </a:cubicBezTo>
                  <a:cubicBezTo>
                    <a:pt x="592" y="3056"/>
                    <a:pt x="458" y="2921"/>
                    <a:pt x="296" y="2921"/>
                  </a:cubicBezTo>
                  <a:cubicBezTo>
                    <a:pt x="135" y="2921"/>
                    <a:pt x="0" y="3056"/>
                    <a:pt x="0" y="3217"/>
                  </a:cubicBezTo>
                  <a:cubicBezTo>
                    <a:pt x="0" y="3756"/>
                    <a:pt x="404" y="4200"/>
                    <a:pt x="928" y="4321"/>
                  </a:cubicBezTo>
                  <a:lnTo>
                    <a:pt x="928" y="4416"/>
                  </a:lnTo>
                  <a:cubicBezTo>
                    <a:pt x="928" y="4577"/>
                    <a:pt x="1063" y="4712"/>
                    <a:pt x="1224" y="4712"/>
                  </a:cubicBezTo>
                  <a:cubicBezTo>
                    <a:pt x="1386" y="4712"/>
                    <a:pt x="1520" y="4577"/>
                    <a:pt x="1520" y="4416"/>
                  </a:cubicBezTo>
                  <a:lnTo>
                    <a:pt x="1520" y="4321"/>
                  </a:lnTo>
                  <a:cubicBezTo>
                    <a:pt x="2059" y="4200"/>
                    <a:pt x="2450" y="3756"/>
                    <a:pt x="2450" y="3217"/>
                  </a:cubicBezTo>
                  <a:cubicBezTo>
                    <a:pt x="2450" y="2585"/>
                    <a:pt x="1911" y="2074"/>
                    <a:pt x="1224" y="2074"/>
                  </a:cubicBezTo>
                  <a:cubicBezTo>
                    <a:pt x="874" y="2074"/>
                    <a:pt x="592" y="1831"/>
                    <a:pt x="592" y="1521"/>
                  </a:cubicBezTo>
                  <a:cubicBezTo>
                    <a:pt x="592" y="1225"/>
                    <a:pt x="874" y="970"/>
                    <a:pt x="1224" y="970"/>
                  </a:cubicBezTo>
                  <a:cubicBezTo>
                    <a:pt x="1574" y="970"/>
                    <a:pt x="1870" y="1225"/>
                    <a:pt x="1870" y="1521"/>
                  </a:cubicBezTo>
                  <a:cubicBezTo>
                    <a:pt x="1870" y="1683"/>
                    <a:pt x="1992" y="1817"/>
                    <a:pt x="2167" y="1817"/>
                  </a:cubicBezTo>
                  <a:cubicBezTo>
                    <a:pt x="2328" y="1817"/>
                    <a:pt x="2450" y="1683"/>
                    <a:pt x="2450" y="1521"/>
                  </a:cubicBezTo>
                  <a:cubicBezTo>
                    <a:pt x="2450" y="997"/>
                    <a:pt x="2059" y="539"/>
                    <a:pt x="1520" y="418"/>
                  </a:cubicBezTo>
                  <a:lnTo>
                    <a:pt x="1520" y="297"/>
                  </a:lnTo>
                  <a:cubicBezTo>
                    <a:pt x="1520" y="135"/>
                    <a:pt x="1386" y="1"/>
                    <a:pt x="12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3"/>
            <p:cNvSpPr/>
            <p:nvPr/>
          </p:nvSpPr>
          <p:spPr>
            <a:xfrm>
              <a:off x="150250" y="735900"/>
              <a:ext cx="508200" cy="5082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33"/>
          <p:cNvGrpSpPr/>
          <p:nvPr/>
        </p:nvGrpSpPr>
        <p:grpSpPr>
          <a:xfrm>
            <a:off x="8121121" y="4300606"/>
            <a:ext cx="302887" cy="302887"/>
            <a:chOff x="150250" y="735900"/>
            <a:chExt cx="508200" cy="508200"/>
          </a:xfrm>
        </p:grpSpPr>
        <p:sp>
          <p:nvSpPr>
            <p:cNvPr id="293" name="Google Shape;293;p33"/>
            <p:cNvSpPr/>
            <p:nvPr/>
          </p:nvSpPr>
          <p:spPr>
            <a:xfrm>
              <a:off x="350467" y="886350"/>
              <a:ext cx="107788" cy="207304"/>
            </a:xfrm>
            <a:custGeom>
              <a:rect b="b" l="l" r="r" t="t"/>
              <a:pathLst>
                <a:path extrusionOk="0" h="4712" w="2450">
                  <a:moveTo>
                    <a:pt x="1224" y="1"/>
                  </a:moveTo>
                  <a:cubicBezTo>
                    <a:pt x="1063" y="1"/>
                    <a:pt x="928" y="135"/>
                    <a:pt x="928" y="297"/>
                  </a:cubicBezTo>
                  <a:lnTo>
                    <a:pt x="928" y="418"/>
                  </a:lnTo>
                  <a:cubicBezTo>
                    <a:pt x="404" y="539"/>
                    <a:pt x="0" y="997"/>
                    <a:pt x="0" y="1521"/>
                  </a:cubicBezTo>
                  <a:cubicBezTo>
                    <a:pt x="0" y="2154"/>
                    <a:pt x="551" y="2666"/>
                    <a:pt x="1224" y="2666"/>
                  </a:cubicBezTo>
                  <a:cubicBezTo>
                    <a:pt x="1574" y="2666"/>
                    <a:pt x="1870" y="2908"/>
                    <a:pt x="1870" y="3217"/>
                  </a:cubicBezTo>
                  <a:cubicBezTo>
                    <a:pt x="1870" y="3527"/>
                    <a:pt x="1574" y="3770"/>
                    <a:pt x="1224" y="3770"/>
                  </a:cubicBezTo>
                  <a:cubicBezTo>
                    <a:pt x="874" y="3770"/>
                    <a:pt x="592" y="3527"/>
                    <a:pt x="592" y="3217"/>
                  </a:cubicBezTo>
                  <a:cubicBezTo>
                    <a:pt x="592" y="3056"/>
                    <a:pt x="458" y="2921"/>
                    <a:pt x="296" y="2921"/>
                  </a:cubicBezTo>
                  <a:cubicBezTo>
                    <a:pt x="135" y="2921"/>
                    <a:pt x="0" y="3056"/>
                    <a:pt x="0" y="3217"/>
                  </a:cubicBezTo>
                  <a:cubicBezTo>
                    <a:pt x="0" y="3756"/>
                    <a:pt x="404" y="4200"/>
                    <a:pt x="928" y="4321"/>
                  </a:cubicBezTo>
                  <a:lnTo>
                    <a:pt x="928" y="4416"/>
                  </a:lnTo>
                  <a:cubicBezTo>
                    <a:pt x="928" y="4577"/>
                    <a:pt x="1063" y="4712"/>
                    <a:pt x="1224" y="4712"/>
                  </a:cubicBezTo>
                  <a:cubicBezTo>
                    <a:pt x="1386" y="4712"/>
                    <a:pt x="1520" y="4577"/>
                    <a:pt x="1520" y="4416"/>
                  </a:cubicBezTo>
                  <a:lnTo>
                    <a:pt x="1520" y="4321"/>
                  </a:lnTo>
                  <a:cubicBezTo>
                    <a:pt x="2059" y="4200"/>
                    <a:pt x="2450" y="3756"/>
                    <a:pt x="2450" y="3217"/>
                  </a:cubicBezTo>
                  <a:cubicBezTo>
                    <a:pt x="2450" y="2585"/>
                    <a:pt x="1911" y="2074"/>
                    <a:pt x="1224" y="2074"/>
                  </a:cubicBezTo>
                  <a:cubicBezTo>
                    <a:pt x="874" y="2074"/>
                    <a:pt x="592" y="1831"/>
                    <a:pt x="592" y="1521"/>
                  </a:cubicBezTo>
                  <a:cubicBezTo>
                    <a:pt x="592" y="1225"/>
                    <a:pt x="874" y="970"/>
                    <a:pt x="1224" y="970"/>
                  </a:cubicBezTo>
                  <a:cubicBezTo>
                    <a:pt x="1574" y="970"/>
                    <a:pt x="1870" y="1225"/>
                    <a:pt x="1870" y="1521"/>
                  </a:cubicBezTo>
                  <a:cubicBezTo>
                    <a:pt x="1870" y="1683"/>
                    <a:pt x="1992" y="1817"/>
                    <a:pt x="2167" y="1817"/>
                  </a:cubicBezTo>
                  <a:cubicBezTo>
                    <a:pt x="2328" y="1817"/>
                    <a:pt x="2450" y="1683"/>
                    <a:pt x="2450" y="1521"/>
                  </a:cubicBezTo>
                  <a:cubicBezTo>
                    <a:pt x="2450" y="997"/>
                    <a:pt x="2059" y="539"/>
                    <a:pt x="1520" y="418"/>
                  </a:cubicBezTo>
                  <a:lnTo>
                    <a:pt x="1520" y="297"/>
                  </a:lnTo>
                  <a:cubicBezTo>
                    <a:pt x="1520" y="135"/>
                    <a:pt x="1386" y="1"/>
                    <a:pt x="12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150250" y="735900"/>
              <a:ext cx="508200" cy="5082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" name="Google Shape;295;p33"/>
          <p:cNvGrpSpPr/>
          <p:nvPr/>
        </p:nvGrpSpPr>
        <p:grpSpPr>
          <a:xfrm>
            <a:off x="8021012" y="3675101"/>
            <a:ext cx="503118" cy="503118"/>
            <a:chOff x="150250" y="735900"/>
            <a:chExt cx="508200" cy="508200"/>
          </a:xfrm>
        </p:grpSpPr>
        <p:sp>
          <p:nvSpPr>
            <p:cNvPr id="296" name="Google Shape;296;p33"/>
            <p:cNvSpPr/>
            <p:nvPr/>
          </p:nvSpPr>
          <p:spPr>
            <a:xfrm>
              <a:off x="350467" y="886350"/>
              <a:ext cx="107788" cy="207304"/>
            </a:xfrm>
            <a:custGeom>
              <a:rect b="b" l="l" r="r" t="t"/>
              <a:pathLst>
                <a:path extrusionOk="0" h="4712" w="2450">
                  <a:moveTo>
                    <a:pt x="1224" y="1"/>
                  </a:moveTo>
                  <a:cubicBezTo>
                    <a:pt x="1063" y="1"/>
                    <a:pt x="928" y="135"/>
                    <a:pt x="928" y="297"/>
                  </a:cubicBezTo>
                  <a:lnTo>
                    <a:pt x="928" y="418"/>
                  </a:lnTo>
                  <a:cubicBezTo>
                    <a:pt x="404" y="539"/>
                    <a:pt x="0" y="997"/>
                    <a:pt x="0" y="1521"/>
                  </a:cubicBezTo>
                  <a:cubicBezTo>
                    <a:pt x="0" y="2154"/>
                    <a:pt x="551" y="2666"/>
                    <a:pt x="1224" y="2666"/>
                  </a:cubicBezTo>
                  <a:cubicBezTo>
                    <a:pt x="1574" y="2666"/>
                    <a:pt x="1870" y="2908"/>
                    <a:pt x="1870" y="3217"/>
                  </a:cubicBezTo>
                  <a:cubicBezTo>
                    <a:pt x="1870" y="3527"/>
                    <a:pt x="1574" y="3770"/>
                    <a:pt x="1224" y="3770"/>
                  </a:cubicBezTo>
                  <a:cubicBezTo>
                    <a:pt x="874" y="3770"/>
                    <a:pt x="592" y="3527"/>
                    <a:pt x="592" y="3217"/>
                  </a:cubicBezTo>
                  <a:cubicBezTo>
                    <a:pt x="592" y="3056"/>
                    <a:pt x="458" y="2921"/>
                    <a:pt x="296" y="2921"/>
                  </a:cubicBezTo>
                  <a:cubicBezTo>
                    <a:pt x="135" y="2921"/>
                    <a:pt x="0" y="3056"/>
                    <a:pt x="0" y="3217"/>
                  </a:cubicBezTo>
                  <a:cubicBezTo>
                    <a:pt x="0" y="3756"/>
                    <a:pt x="404" y="4200"/>
                    <a:pt x="928" y="4321"/>
                  </a:cubicBezTo>
                  <a:lnTo>
                    <a:pt x="928" y="4416"/>
                  </a:lnTo>
                  <a:cubicBezTo>
                    <a:pt x="928" y="4577"/>
                    <a:pt x="1063" y="4712"/>
                    <a:pt x="1224" y="4712"/>
                  </a:cubicBezTo>
                  <a:cubicBezTo>
                    <a:pt x="1386" y="4712"/>
                    <a:pt x="1520" y="4577"/>
                    <a:pt x="1520" y="4416"/>
                  </a:cubicBezTo>
                  <a:lnTo>
                    <a:pt x="1520" y="4321"/>
                  </a:lnTo>
                  <a:cubicBezTo>
                    <a:pt x="2059" y="4200"/>
                    <a:pt x="2450" y="3756"/>
                    <a:pt x="2450" y="3217"/>
                  </a:cubicBezTo>
                  <a:cubicBezTo>
                    <a:pt x="2450" y="2585"/>
                    <a:pt x="1911" y="2074"/>
                    <a:pt x="1224" y="2074"/>
                  </a:cubicBezTo>
                  <a:cubicBezTo>
                    <a:pt x="874" y="2074"/>
                    <a:pt x="592" y="1831"/>
                    <a:pt x="592" y="1521"/>
                  </a:cubicBezTo>
                  <a:cubicBezTo>
                    <a:pt x="592" y="1225"/>
                    <a:pt x="874" y="970"/>
                    <a:pt x="1224" y="970"/>
                  </a:cubicBezTo>
                  <a:cubicBezTo>
                    <a:pt x="1574" y="970"/>
                    <a:pt x="1870" y="1225"/>
                    <a:pt x="1870" y="1521"/>
                  </a:cubicBezTo>
                  <a:cubicBezTo>
                    <a:pt x="1870" y="1683"/>
                    <a:pt x="1992" y="1817"/>
                    <a:pt x="2167" y="1817"/>
                  </a:cubicBezTo>
                  <a:cubicBezTo>
                    <a:pt x="2328" y="1817"/>
                    <a:pt x="2450" y="1683"/>
                    <a:pt x="2450" y="1521"/>
                  </a:cubicBezTo>
                  <a:cubicBezTo>
                    <a:pt x="2450" y="997"/>
                    <a:pt x="2059" y="539"/>
                    <a:pt x="1520" y="418"/>
                  </a:cubicBezTo>
                  <a:lnTo>
                    <a:pt x="1520" y="297"/>
                  </a:lnTo>
                  <a:cubicBezTo>
                    <a:pt x="1520" y="135"/>
                    <a:pt x="1386" y="1"/>
                    <a:pt x="12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150250" y="735900"/>
              <a:ext cx="508200" cy="5082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" name="Google Shape;298;p33"/>
          <p:cNvGrpSpPr/>
          <p:nvPr/>
        </p:nvGrpSpPr>
        <p:grpSpPr>
          <a:xfrm>
            <a:off x="7628135" y="4178226"/>
            <a:ext cx="262993" cy="262993"/>
            <a:chOff x="150250" y="735900"/>
            <a:chExt cx="508200" cy="508200"/>
          </a:xfrm>
        </p:grpSpPr>
        <p:sp>
          <p:nvSpPr>
            <p:cNvPr id="299" name="Google Shape;299;p33"/>
            <p:cNvSpPr/>
            <p:nvPr/>
          </p:nvSpPr>
          <p:spPr>
            <a:xfrm>
              <a:off x="350467" y="886350"/>
              <a:ext cx="107788" cy="207304"/>
            </a:xfrm>
            <a:custGeom>
              <a:rect b="b" l="l" r="r" t="t"/>
              <a:pathLst>
                <a:path extrusionOk="0" h="4712" w="2450">
                  <a:moveTo>
                    <a:pt x="1224" y="1"/>
                  </a:moveTo>
                  <a:cubicBezTo>
                    <a:pt x="1063" y="1"/>
                    <a:pt x="928" y="135"/>
                    <a:pt x="928" y="297"/>
                  </a:cubicBezTo>
                  <a:lnTo>
                    <a:pt x="928" y="418"/>
                  </a:lnTo>
                  <a:cubicBezTo>
                    <a:pt x="404" y="539"/>
                    <a:pt x="0" y="997"/>
                    <a:pt x="0" y="1521"/>
                  </a:cubicBezTo>
                  <a:cubicBezTo>
                    <a:pt x="0" y="2154"/>
                    <a:pt x="551" y="2666"/>
                    <a:pt x="1224" y="2666"/>
                  </a:cubicBezTo>
                  <a:cubicBezTo>
                    <a:pt x="1574" y="2666"/>
                    <a:pt x="1870" y="2908"/>
                    <a:pt x="1870" y="3217"/>
                  </a:cubicBezTo>
                  <a:cubicBezTo>
                    <a:pt x="1870" y="3527"/>
                    <a:pt x="1574" y="3770"/>
                    <a:pt x="1224" y="3770"/>
                  </a:cubicBezTo>
                  <a:cubicBezTo>
                    <a:pt x="874" y="3770"/>
                    <a:pt x="592" y="3527"/>
                    <a:pt x="592" y="3217"/>
                  </a:cubicBezTo>
                  <a:cubicBezTo>
                    <a:pt x="592" y="3056"/>
                    <a:pt x="458" y="2921"/>
                    <a:pt x="296" y="2921"/>
                  </a:cubicBezTo>
                  <a:cubicBezTo>
                    <a:pt x="135" y="2921"/>
                    <a:pt x="0" y="3056"/>
                    <a:pt x="0" y="3217"/>
                  </a:cubicBezTo>
                  <a:cubicBezTo>
                    <a:pt x="0" y="3756"/>
                    <a:pt x="404" y="4200"/>
                    <a:pt x="928" y="4321"/>
                  </a:cubicBezTo>
                  <a:lnTo>
                    <a:pt x="928" y="4416"/>
                  </a:lnTo>
                  <a:cubicBezTo>
                    <a:pt x="928" y="4577"/>
                    <a:pt x="1063" y="4712"/>
                    <a:pt x="1224" y="4712"/>
                  </a:cubicBezTo>
                  <a:cubicBezTo>
                    <a:pt x="1386" y="4712"/>
                    <a:pt x="1520" y="4577"/>
                    <a:pt x="1520" y="4416"/>
                  </a:cubicBezTo>
                  <a:lnTo>
                    <a:pt x="1520" y="4321"/>
                  </a:lnTo>
                  <a:cubicBezTo>
                    <a:pt x="2059" y="4200"/>
                    <a:pt x="2450" y="3756"/>
                    <a:pt x="2450" y="3217"/>
                  </a:cubicBezTo>
                  <a:cubicBezTo>
                    <a:pt x="2450" y="2585"/>
                    <a:pt x="1911" y="2074"/>
                    <a:pt x="1224" y="2074"/>
                  </a:cubicBezTo>
                  <a:cubicBezTo>
                    <a:pt x="874" y="2074"/>
                    <a:pt x="592" y="1831"/>
                    <a:pt x="592" y="1521"/>
                  </a:cubicBezTo>
                  <a:cubicBezTo>
                    <a:pt x="592" y="1225"/>
                    <a:pt x="874" y="970"/>
                    <a:pt x="1224" y="970"/>
                  </a:cubicBezTo>
                  <a:cubicBezTo>
                    <a:pt x="1574" y="970"/>
                    <a:pt x="1870" y="1225"/>
                    <a:pt x="1870" y="1521"/>
                  </a:cubicBezTo>
                  <a:cubicBezTo>
                    <a:pt x="1870" y="1683"/>
                    <a:pt x="1992" y="1817"/>
                    <a:pt x="2167" y="1817"/>
                  </a:cubicBezTo>
                  <a:cubicBezTo>
                    <a:pt x="2328" y="1817"/>
                    <a:pt x="2450" y="1683"/>
                    <a:pt x="2450" y="1521"/>
                  </a:cubicBezTo>
                  <a:cubicBezTo>
                    <a:pt x="2450" y="997"/>
                    <a:pt x="2059" y="539"/>
                    <a:pt x="1520" y="418"/>
                  </a:cubicBezTo>
                  <a:lnTo>
                    <a:pt x="1520" y="297"/>
                  </a:lnTo>
                  <a:cubicBezTo>
                    <a:pt x="1520" y="135"/>
                    <a:pt x="1386" y="1"/>
                    <a:pt x="12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3"/>
            <p:cNvSpPr/>
            <p:nvPr/>
          </p:nvSpPr>
          <p:spPr>
            <a:xfrm>
              <a:off x="150250" y="735900"/>
              <a:ext cx="508200" cy="5082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33"/>
          <p:cNvSpPr txBox="1"/>
          <p:nvPr/>
        </p:nvSpPr>
        <p:spPr>
          <a:xfrm>
            <a:off x="413500" y="915775"/>
            <a:ext cx="835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2" name="Google Shape;302;p33"/>
          <p:cNvSpPr txBox="1"/>
          <p:nvPr/>
        </p:nvSpPr>
        <p:spPr>
          <a:xfrm>
            <a:off x="663550" y="1966913"/>
            <a:ext cx="78558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Split dataset and Train currency Exchange prediction model using the Decision Tree Regression Model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It can Predict Values of Currency Exchange Rates for the next 5 days.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/>
          <p:nvPr>
            <p:ph type="title"/>
          </p:nvPr>
        </p:nvSpPr>
        <p:spPr>
          <a:xfrm>
            <a:off x="720000" y="1035038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Why Should one choose this solution?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308" name="Google Shape;308;p34"/>
          <p:cNvGrpSpPr/>
          <p:nvPr/>
        </p:nvGrpSpPr>
        <p:grpSpPr>
          <a:xfrm>
            <a:off x="7101457" y="-555803"/>
            <a:ext cx="2678236" cy="2874159"/>
            <a:chOff x="7101457" y="-555803"/>
            <a:chExt cx="2678236" cy="2874159"/>
          </a:xfrm>
        </p:grpSpPr>
        <p:sp>
          <p:nvSpPr>
            <p:cNvPr id="309" name="Google Shape;309;p34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4"/>
            <p:cNvSpPr/>
            <p:nvPr/>
          </p:nvSpPr>
          <p:spPr>
            <a:xfrm rot="8100000">
              <a:off x="7248573" y="95742"/>
              <a:ext cx="711067" cy="710854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4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2" name="Google Shape;312;p34"/>
          <p:cNvSpPr/>
          <p:nvPr/>
        </p:nvSpPr>
        <p:spPr>
          <a:xfrm rot="-429159">
            <a:off x="-630229" y="3897988"/>
            <a:ext cx="2308537" cy="1632018"/>
          </a:xfrm>
          <a:custGeom>
            <a:rect b="b" l="l" r="r" t="t"/>
            <a:pathLst>
              <a:path extrusionOk="0" h="65282" w="79790">
                <a:moveTo>
                  <a:pt x="0" y="15840"/>
                </a:moveTo>
                <a:lnTo>
                  <a:pt x="28864" y="0"/>
                </a:lnTo>
                <a:lnTo>
                  <a:pt x="51245" y="35755"/>
                </a:lnTo>
                <a:lnTo>
                  <a:pt x="57025" y="28864"/>
                </a:lnTo>
                <a:lnTo>
                  <a:pt x="79790" y="65282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  <p:sp>
        <p:nvSpPr>
          <p:cNvPr id="313" name="Google Shape;313;p34"/>
          <p:cNvSpPr/>
          <p:nvPr/>
        </p:nvSpPr>
        <p:spPr>
          <a:xfrm rot="-429159">
            <a:off x="-825544" y="3576338"/>
            <a:ext cx="2308537" cy="1962762"/>
          </a:xfrm>
          <a:custGeom>
            <a:rect b="b" l="l" r="r" t="t"/>
            <a:pathLst>
              <a:path extrusionOk="0" h="78512" w="79790">
                <a:moveTo>
                  <a:pt x="0" y="29070"/>
                </a:moveTo>
                <a:lnTo>
                  <a:pt x="42472" y="0"/>
                </a:lnTo>
                <a:lnTo>
                  <a:pt x="63796" y="51856"/>
                </a:lnTo>
                <a:lnTo>
                  <a:pt x="72035" y="32955"/>
                </a:lnTo>
                <a:lnTo>
                  <a:pt x="79790" y="78512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  <p:sp>
        <p:nvSpPr>
          <p:cNvPr id="314" name="Google Shape;314;p34"/>
          <p:cNvSpPr txBox="1"/>
          <p:nvPr/>
        </p:nvSpPr>
        <p:spPr>
          <a:xfrm>
            <a:off x="332550" y="2034688"/>
            <a:ext cx="8478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</a:pP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It Involves Three Factors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</a:pP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Daily Prediction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</a:pP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Monthly Prediction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</a:pP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Quarterly Prediction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</a:pP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It is based on Decision Making Tree Algorithm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</a:pP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So It does not require Normalization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</a:pP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It does not require scaling of data as well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	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 txBox="1"/>
          <p:nvPr/>
        </p:nvSpPr>
        <p:spPr>
          <a:xfrm>
            <a:off x="796050" y="2547600"/>
            <a:ext cx="64962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 u="sng">
                <a:solidFill>
                  <a:schemeClr val="hlink"/>
                </a:solidFill>
                <a:latin typeface="Fira Sans"/>
                <a:ea typeface="Fira Sans"/>
                <a:cs typeface="Fira Sans"/>
                <a:sym typeface="Fira Sans"/>
                <a:hlinkClick r:id="rId3"/>
              </a:rPr>
              <a:t>https://bit.ly/Eternals_Photos</a:t>
            </a:r>
            <a:endParaRPr sz="25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20" name="Google Shape;320;p35"/>
          <p:cNvSpPr txBox="1"/>
          <p:nvPr/>
        </p:nvSpPr>
        <p:spPr>
          <a:xfrm>
            <a:off x="796050" y="1542000"/>
            <a:ext cx="5952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Input and Output Screenshots are available  at below provided link:</a:t>
            </a:r>
            <a:endParaRPr b="1"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/>
          <p:nvPr/>
        </p:nvSpPr>
        <p:spPr>
          <a:xfrm>
            <a:off x="781125" y="604350"/>
            <a:ext cx="7498500" cy="12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Thank You!</a:t>
            </a:r>
            <a:endParaRPr b="1" sz="4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6" name="Google Shape;326;p36"/>
          <p:cNvSpPr txBox="1"/>
          <p:nvPr/>
        </p:nvSpPr>
        <p:spPr>
          <a:xfrm>
            <a:off x="1121050" y="2242250"/>
            <a:ext cx="69960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GitHub Link of Project </a:t>
            </a:r>
            <a:endParaRPr b="1"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https://bit.ly/Eternals_Github</a:t>
            </a:r>
            <a:endParaRPr b="1" sz="2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27" name="Google Shape;32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6900" y="3516400"/>
            <a:ext cx="1627100" cy="16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ld Trading Game Store Stocks by Slidesgo">
  <a:themeElements>
    <a:clrScheme name="Simple Light">
      <a:dk1>
        <a:srgbClr val="F2F2F2"/>
      </a:dk1>
      <a:lt1>
        <a:srgbClr val="2F046B"/>
      </a:lt1>
      <a:dk2>
        <a:srgbClr val="FFC944"/>
      </a:dk2>
      <a:lt2>
        <a:srgbClr val="F9AC00"/>
      </a:lt2>
      <a:accent1>
        <a:srgbClr val="11DCCA"/>
      </a:accent1>
      <a:accent2>
        <a:srgbClr val="E2E2E2"/>
      </a:accent2>
      <a:accent3>
        <a:srgbClr val="1B2022"/>
      </a:accent3>
      <a:accent4>
        <a:srgbClr val="2D363B"/>
      </a:accent4>
      <a:accent5>
        <a:srgbClr val="465157"/>
      </a:accent5>
      <a:accent6>
        <a:srgbClr val="CDF8F4"/>
      </a:accent6>
      <a:hlink>
        <a:srgbClr val="F2F2F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