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8485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4020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721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8419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3895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4927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8483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1437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9180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9787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622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647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972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5038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8056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9435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13CFDD-9A05-4E92-94AB-D258C1537F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6057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95142" y="766322"/>
            <a:ext cx="864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 du site :</a:t>
            </a:r>
          </a:p>
          <a:p>
            <a:endParaRPr lang="fr-FR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 E-Shop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95142" y="2561173"/>
            <a:ext cx="859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Proposée </a:t>
            </a:r>
            <a:r>
              <a:rPr lang="fr-FR" sz="2800" b="1" dirty="0" smtClean="0">
                <a:solidFill>
                  <a:srgbClr val="FF0000"/>
                </a:solidFill>
              </a:rPr>
              <a:t>: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395142" y="3084393"/>
            <a:ext cx="5513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E-commerce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 des produits à vendre en ligne</a:t>
            </a:r>
          </a:p>
        </p:txBody>
      </p:sp>
    </p:spTree>
    <p:extLst>
      <p:ext uri="{BB962C8B-B14F-4D97-AF65-F5344CB8AC3E}">
        <p14:creationId xmlns="" xmlns:p14="http://schemas.microsoft.com/office/powerpoint/2010/main" val="39213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choix technologiques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App</a:t>
            </a:r>
            <a:r>
              <a:rPr lang="fr-FR" dirty="0" smtClean="0"/>
              <a:t> MERN</a:t>
            </a:r>
          </a:p>
          <a:p>
            <a:r>
              <a:rPr lang="fr-FR" dirty="0" err="1" smtClean="0"/>
              <a:t>Mongo,express</a:t>
            </a:r>
            <a:r>
              <a:rPr lang="fr-FR" dirty="0" smtClean="0"/>
              <a:t>,</a:t>
            </a:r>
            <a:r>
              <a:rPr lang="fr-FR" dirty="0" err="1" smtClean="0"/>
              <a:t>react,nodeJs,Reduxthunk,Redux</a:t>
            </a:r>
            <a:endParaRPr lang="fr-FR" dirty="0" smtClean="0"/>
          </a:p>
          <a:p>
            <a:r>
              <a:rPr lang="fr-FR" dirty="0" err="1" smtClean="0"/>
              <a:t>Cloudinary</a:t>
            </a:r>
            <a:r>
              <a:rPr lang="fr-FR" dirty="0" smtClean="0"/>
              <a:t> : pour ajouter les images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</a:t>
            </a:r>
            <a:endParaRPr lang="fr-FR" dirty="0"/>
          </a:p>
        </p:txBody>
      </p:sp>
      <p:pic>
        <p:nvPicPr>
          <p:cNvPr id="4" name="Espace réservé du contenu 3" descr="Diagramme de c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4692" y="1463556"/>
            <a:ext cx="6814742" cy="481762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</a:t>
            </a:r>
            <a:endParaRPr lang="fr-FR" dirty="0"/>
          </a:p>
        </p:txBody>
      </p:sp>
      <p:pic>
        <p:nvPicPr>
          <p:cNvPr id="4" name="Espace réservé du contenu 3" descr="Diagramme de cla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2874" y="1298108"/>
            <a:ext cx="6706919" cy="474391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i="1" u="sng" dirty="0" smtClean="0"/>
              <a:t>Interface:</a:t>
            </a:r>
          </a:p>
          <a:p>
            <a:pPr lvl="1"/>
            <a:r>
              <a:rPr lang="fr-FR" b="1" i="1" u="sng" dirty="0" smtClean="0"/>
              <a:t>Couleur transparent</a:t>
            </a:r>
          </a:p>
          <a:p>
            <a:pPr lvl="1"/>
            <a:r>
              <a:rPr lang="fr-FR" b="1" i="1" u="sng" dirty="0" err="1" smtClean="0"/>
              <a:t>Navbar</a:t>
            </a:r>
            <a:r>
              <a:rPr lang="fr-FR" b="1" i="1" u="sng" dirty="0" smtClean="0"/>
              <a:t>, </a:t>
            </a:r>
            <a:r>
              <a:rPr lang="fr-FR" b="1" i="1" u="sng" dirty="0" err="1" smtClean="0"/>
              <a:t>Footer</a:t>
            </a:r>
            <a:r>
              <a:rPr lang="fr-FR" b="1" i="1" u="sng" dirty="0" smtClean="0"/>
              <a:t> : </a:t>
            </a:r>
            <a:r>
              <a:rPr lang="fr-FR" b="1" i="1" u="sng" dirty="0" err="1" smtClean="0"/>
              <a:t>Lignt</a:t>
            </a:r>
            <a:endParaRPr lang="fr-FR" b="1" i="1" u="sng" dirty="0" smtClean="0"/>
          </a:p>
          <a:p>
            <a:pPr lvl="1"/>
            <a:r>
              <a:rPr lang="fr-FR" b="1" i="1" u="sng" dirty="0" smtClean="0"/>
              <a:t>Bouton : Bleu/Vert</a:t>
            </a:r>
          </a:p>
          <a:p>
            <a:pPr lvl="1"/>
            <a:endParaRPr lang="fr-FR" b="1" i="1" u="sng" dirty="0" smtClean="0"/>
          </a:p>
          <a:p>
            <a:r>
              <a:rPr lang="fr-FR" b="1" i="1" u="sng" dirty="0" smtClean="0"/>
              <a:t>Logo</a:t>
            </a:r>
          </a:p>
          <a:p>
            <a:pPr>
              <a:buNone/>
            </a:pPr>
            <a:endParaRPr lang="fr-FR" b="1" i="1" u="sng" dirty="0" smtClean="0"/>
          </a:p>
        </p:txBody>
      </p:sp>
      <p:pic>
        <p:nvPicPr>
          <p:cNvPr id="4" name="Image 3" descr="324545046_1341729056651849_2992571740966715390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0747" y="4895629"/>
            <a:ext cx="1362075" cy="752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51</Words>
  <Application>Microsoft Office PowerPoint</Application>
  <PresentationFormat>Personnalisé</PresentationFormat>
  <Paragraphs>18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Facette</vt:lpstr>
      <vt:lpstr>Diapositive 1</vt:lpstr>
      <vt:lpstr>Les choix technologiques</vt:lpstr>
      <vt:lpstr>Diagramme de cas</vt:lpstr>
      <vt:lpstr>Diagramme de Class</vt:lpstr>
      <vt:lpstr>Conception Graphique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Ramy Hedhli</cp:lastModifiedBy>
  <cp:revision>14</cp:revision>
  <dcterms:created xsi:type="dcterms:W3CDTF">2023-01-22T19:11:40Z</dcterms:created>
  <dcterms:modified xsi:type="dcterms:W3CDTF">2023-01-26T15:39:09Z</dcterms:modified>
</cp:coreProperties>
</file>