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410" r:id="rId5"/>
    <p:sldId id="383" r:id="rId6"/>
    <p:sldId id="423" r:id="rId7"/>
    <p:sldId id="426" r:id="rId8"/>
    <p:sldId id="409" r:id="rId9"/>
    <p:sldId id="422" r:id="rId10"/>
    <p:sldId id="421" r:id="rId11"/>
    <p:sldId id="412" r:id="rId12"/>
    <p:sldId id="413" r:id="rId13"/>
    <p:sldId id="414" r:id="rId14"/>
    <p:sldId id="415" r:id="rId15"/>
    <p:sldId id="416" r:id="rId16"/>
    <p:sldId id="427" r:id="rId17"/>
    <p:sldId id="428" r:id="rId18"/>
    <p:sldId id="389" r:id="rId19"/>
    <p:sldId id="391" r:id="rId20"/>
    <p:sldId id="417" r:id="rId21"/>
    <p:sldId id="425" r:id="rId22"/>
    <p:sldId id="418" r:id="rId23"/>
    <p:sldId id="424" r:id="rId24"/>
    <p:sldId id="419" r:id="rId25"/>
    <p:sldId id="420" r:id="rId26"/>
    <p:sldId id="3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38.61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40.34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517 0,'-7'0,"-18"0,-11 8,-8 2,-4 0,-8-2,-9-3,-2-1,4-3,4 0,13-1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41.8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2267 201,'-54'16,"1"2,-76 39,17-7,69-33,-1-2,-1-1,0-3,-1-1,0-3,0-1,-55-1,-402-12,443 6,-1-2,1-3,0-2,0-3,1-3,-109-40,88 20,1-4,3-3,-78-55,86 40,67 54,0 1,0 0,0 0,-1 0,1-1,0 1,0 0,1-1,-1 1,0-1,0 1,1-1,-1 1,1-1,-1 1,1-1,0 0,0 1,-1-1,1-2,1 3,-1 0,1 0,0 0,-1 0,1 0,0 0,0 0,0 0,-1 0,1 0,0 1,0-1,0 0,0 1,0-1,1 0,-1 1,0 0,0-1,2 0,9-1,0 0,1 0,-1 1,15 1,-21 0,400 12,-71 1,1021-14,-1415 1,-478 17,-263 11,774-28,-28 0,1 3,-57 9,24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42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42.3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42.50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42.68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0,'0'15,"0"12,0 10,8-3,16-6,13-8,7-8,3-5,-5-5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5:48:43.1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1 238,'22'-22,"15"-7,1-7,2 4,-7-1,0 5,0 8,-4-1,-7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6A2B-E0F6-284F-11F1-045D1D8E0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6007F-2DA1-21D0-F03C-3FD125907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8419F-6F51-4A7C-4759-1AC01D54F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6F8D-B0A8-F62A-22B7-6B272E833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F54C0-7010-15C0-1061-0BF7EC765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6807A-ACD6-1988-7555-5BA23F99A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9EB40-0D2C-00F3-AA5C-72576902B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5DF7-E950-64DF-B6B8-F64FCA58F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3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2C075-0E71-9C18-197B-42CFCCEA6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80541-AC3B-FBDC-E26D-7879243F8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913C9-AF47-C169-C777-FC9C5A5F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8E4B8-48A5-B9CB-6A4D-485B24443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0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BC5D2-E8E6-EEA5-7C15-B405860C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A09C0-0273-CAE8-76DC-0200341E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969BF-5178-0C0A-CE84-BEDA6BFCE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519F4-BCC7-9DC3-6F1D-C274400C9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0C4C-99E0-99F4-81E9-EF9400FC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685AAD-B117-BDBD-082F-13BAB5E92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E5457-E2DD-6838-C972-B59256A0E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1812-BDE1-B1F3-EA2B-26A09D3D1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02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FBBC0-79A4-B96E-15A1-5272CD5C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8F1CAA-58FF-8EC1-352D-580207520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2E9C9-3CAA-E060-9EB6-5B1015002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BD494-ADCE-C798-5968-519A38098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69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41DC7-A8D0-21AA-A8FE-7A622CAA3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1470F-7000-DA50-D312-68E397377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2D6B4-C25B-558E-F19B-8D599C76B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E698D-6FDC-40A1-C38F-888546C04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344BF-9870-E1E7-CCED-FBAB9FEC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17348-8FD9-C651-3173-D0B0FF43F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7585B-159A-3451-743A-940A3F4A8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4CA5-CB71-3E47-FA97-B542F5302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ED30-AD99-C55B-AE9048ECA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3B6F5-9898-7FED-8AB2-59B7E74C1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D0FBE5-5843-8EDB-DC3C-5E0794585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77AA6-CA3E-1EC5-B4F2-CD348DFCA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90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4C6B0-5D77-6802-9DEC-B541F328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56EE5-EC59-4F06-3EE6-EA1D9E325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E8295-B92E-A147-4189-D2505E920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B5028-542B-776B-85B8-4EE7A4EE2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8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6F360-4357-9769-6920-FC908C5A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5EB35-A23E-363E-900B-FA8D4562D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F01242-5E7E-DB00-7C9C-F0ED44142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55D45-BDDA-41B6-66D6-7EFC9AF23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51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F7DE1-E967-4644-D6D1-B26F9C3EF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A3942-EEA1-AB7A-E218-D483E2615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4DC4F2-99C5-061E-A54D-5E8194873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CC64A-0F24-861C-8692-8EAE88087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3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56060-FEF9-29F0-9EEA-C920ECCF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8ED0B4-EDD8-FBA3-583E-D21556AF4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976AB-DC8D-783D-1C38-DB358E6BD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A97A9-AB5F-9E1C-49CD-65DDFBBD2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96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22EF6-C3F0-4CFC-28A0-EE1AD709A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F99B08-969D-2C82-1029-67CA9BC3A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55594-3494-80C3-5CAD-59CA59145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144A-4B87-B7D2-41A5-F993EFA67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4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FFB2C-90F1-BC1C-734F-88DCA7B38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248589-5878-5391-6D3C-4F9F15DA4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086C87-C72A-A4E2-B898-A55B1D32F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499E-7878-2AFE-D679-8241FBA38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1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55FD0-586E-5843-0EF7-306D1320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2E2D50-C7F3-7079-700F-D9C0C97BC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E27C55-E9BD-C25B-AD9B-41B3FC3A3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B5A6-3E28-A697-1A3D-A2C65457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0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7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5" Type="http://schemas.openxmlformats.org/officeDocument/2006/relationships/image" Target="../media/image3.png"/><Relationship Id="rId15" Type="http://schemas.openxmlformats.org/officeDocument/2006/relationships/customXml" Target="../ink/ink8.xml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778" y="423054"/>
            <a:ext cx="5486400" cy="3291840"/>
          </a:xfrm>
        </p:spPr>
        <p:txBody>
          <a:bodyPr/>
          <a:lstStyle/>
          <a:p>
            <a:r>
              <a:rPr lang="en-US" sz="7200" dirty="0"/>
              <a:t>Cloud </a:t>
            </a:r>
            <a:br>
              <a:rPr lang="en-US" sz="7200" dirty="0"/>
            </a:br>
            <a:r>
              <a:rPr lang="en-US" sz="7200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A1C1-0632-D3D5-D8A7-CD5E431F8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5BF8C839-61AB-F605-12A9-E24DBE122E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CEBAEF-7F3D-2A73-1957-D660CEA4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Quiz </a:t>
            </a:r>
            <a:br>
              <a:rPr lang="en-US" dirty="0"/>
            </a:br>
            <a:r>
              <a:rPr lang="en-US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308739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C48CD-A431-FA55-A54F-BAA7D7231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6932-47A2-542E-43CF-0181754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Quiz Microservice endpoints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8553600F-8573-42EC-2204-1A64850B3C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88" b="1"/>
          <a:stretch>
            <a:fillRect/>
          </a:stretch>
        </p:blipFill>
        <p:spPr>
          <a:xfrm>
            <a:off x="6303818" y="2282008"/>
            <a:ext cx="5718464" cy="3699328"/>
          </a:xfrm>
          <a:noFill/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6A82C30-3726-1F6D-7936-02AFBBED1B53}"/>
              </a:ext>
            </a:extLst>
          </p:cNvPr>
          <p:cNvSpPr txBox="1">
            <a:spLocks/>
          </p:cNvSpPr>
          <p:nvPr/>
        </p:nvSpPr>
        <p:spPr>
          <a:xfrm>
            <a:off x="594360" y="2452369"/>
            <a:ext cx="5718465" cy="37004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Quiz-service can make a quiz by talking to questions-service to git questions </a:t>
            </a:r>
          </a:p>
          <a:p>
            <a:r>
              <a:rPr lang="en-US" dirty="0"/>
              <a:t>Can get all quizzes or just a single quiz.</a:t>
            </a:r>
          </a:p>
          <a:p>
            <a:r>
              <a:rPr lang="en-US" dirty="0"/>
              <a:t>Can take a response from user and send it to question-service through Eureka server and get the score for the quiz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0CD73-58A0-029B-ACC7-C053ED79D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FB49-E6B9-B5AB-3E07-2B16AD26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Quiz Microservice schema</a:t>
            </a:r>
          </a:p>
        </p:txBody>
      </p:sp>
      <p:pic>
        <p:nvPicPr>
          <p:cNvPr id="13" name="Content Placeholder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227D9F5-469F-8D4C-C75D-72EAC13D585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4" b="1"/>
          <a:stretch>
            <a:fillRect/>
          </a:stretch>
        </p:blipFill>
        <p:spPr>
          <a:xfrm>
            <a:off x="594360" y="2676525"/>
            <a:ext cx="5349240" cy="3597470"/>
          </a:xfrm>
          <a:noFill/>
        </p:spPr>
      </p:pic>
      <p:pic>
        <p:nvPicPr>
          <p:cNvPr id="15" name="Picture 1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BD6ACF3-6878-36CA-6142-82031FDEE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2" b="4"/>
          <a:stretch>
            <a:fillRect/>
          </a:stretch>
        </p:blipFill>
        <p:spPr>
          <a:xfrm>
            <a:off x="5881898" y="2676525"/>
            <a:ext cx="5349240" cy="3597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944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DA328-0A2E-431B-3099-41E25FAF9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1DD80766-447E-933B-DAC5-B9E958237E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6EF94C-F296-B4DC-2C27-51C331EA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API-gateway </a:t>
            </a:r>
            <a:br>
              <a:rPr lang="en-US" dirty="0"/>
            </a:br>
            <a:r>
              <a:rPr lang="en-US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392190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737D-C4F7-5FBD-9389-4BAC71BEF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9EEF-1891-B29E-4231-5B20BE4F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102875"/>
            <a:ext cx="11736185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API-gateway Microservice endpoints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15931848-18CA-2630-FDD8-5A32FBDB3156}"/>
              </a:ext>
            </a:extLst>
          </p:cNvPr>
          <p:cNvSpPr txBox="1">
            <a:spLocks/>
          </p:cNvSpPr>
          <p:nvPr/>
        </p:nvSpPr>
        <p:spPr>
          <a:xfrm>
            <a:off x="594360" y="2452369"/>
            <a:ext cx="9422476" cy="37004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API-gateway just help user to access just a single port and through it the quiz-questions system will handle all functions .</a:t>
            </a:r>
          </a:p>
        </p:txBody>
      </p:sp>
    </p:spTree>
    <p:extLst>
      <p:ext uri="{BB962C8B-B14F-4D97-AF65-F5344CB8AC3E}">
        <p14:creationId xmlns:p14="http://schemas.microsoft.com/office/powerpoint/2010/main" val="360611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How to setup Environment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You need to Build every microservice with this command :</a:t>
            </a:r>
          </a:p>
          <a:p>
            <a:r>
              <a:rPr lang="en-US" dirty="0" err="1"/>
              <a:t>mvn</a:t>
            </a:r>
            <a:r>
              <a:rPr lang="en-US" dirty="0"/>
              <a:t> clean install</a:t>
            </a:r>
          </a:p>
          <a:p>
            <a:r>
              <a:rPr lang="en-US" dirty="0"/>
              <a:t>Then you will got the four files.jar that we will use it in each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Use : docker-compose up –build for build the whole application from one file “docker-</a:t>
            </a:r>
            <a:r>
              <a:rPr lang="en-US" dirty="0" err="1"/>
              <a:t>compose.yml</a:t>
            </a:r>
            <a:r>
              <a:rPr lang="en-US" dirty="0"/>
              <a:t>”</a:t>
            </a:r>
          </a:p>
          <a:p>
            <a:r>
              <a:rPr lang="en-US" dirty="0"/>
              <a:t>Lastly use your endpoints to do all the work :</a:t>
            </a:r>
          </a:p>
          <a:p>
            <a:r>
              <a:rPr lang="en-US" dirty="0"/>
              <a:t>From create questions and </a:t>
            </a:r>
            <a:r>
              <a:rPr lang="en-US" dirty="0" err="1"/>
              <a:t>quizess</a:t>
            </a:r>
            <a:r>
              <a:rPr lang="en-US" dirty="0"/>
              <a:t>, modify them and delete.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A0457-D4F6-C9D0-0C2B-2261F61B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AB37-383E-F974-A63A-AB7CEA786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How to deploy the platform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838D251C-EDF9-DBC0-3850-D34385E7126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210755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802C-C674-8F9A-0224-F9E81DDC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6C75-2A93-5789-B86B-0EEA2C78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799950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08B2EC-ECA2-2F30-26FA-62F7B2DFD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7F966A-04C0-4EB2-2F78-F2230D803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F9AA433-7343-2D34-364F-0D1FD562B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95FF126-459A-D57A-E073-9711A9CDD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90B6-CE69-CC6D-A384-BA1414EC01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You need to run some commands .</a:t>
            </a:r>
          </a:p>
          <a:p>
            <a:r>
              <a:rPr lang="en-US" sz="2400" dirty="0"/>
              <a:t>cd path/to/k8s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go to k8s path </a:t>
            </a:r>
          </a:p>
          <a:p>
            <a:r>
              <a:rPr lang="en-US" sz="2400" dirty="0" err="1"/>
              <a:t>kubectl</a:t>
            </a:r>
            <a:r>
              <a:rPr lang="en-US" sz="2400" dirty="0"/>
              <a:t> apply -f .</a:t>
            </a:r>
          </a:p>
          <a:p>
            <a:r>
              <a:rPr lang="en-US" sz="2400" dirty="0" err="1"/>
              <a:t>minikube</a:t>
            </a:r>
            <a:r>
              <a:rPr lang="en-US" sz="2400" dirty="0"/>
              <a:t> service </a:t>
            </a:r>
            <a:r>
              <a:rPr lang="en-US" sz="2400" dirty="0" err="1"/>
              <a:t>api</a:t>
            </a:r>
            <a:r>
              <a:rPr lang="en-US" sz="2400" dirty="0"/>
              <a:t>-gateway</a:t>
            </a:r>
          </a:p>
          <a:p>
            <a:r>
              <a:rPr lang="en-US" sz="2400" dirty="0" err="1"/>
              <a:t>kubectl</a:t>
            </a:r>
            <a:r>
              <a:rPr lang="en-US" sz="2400" dirty="0"/>
              <a:t> get all </a:t>
            </a:r>
            <a:r>
              <a:rPr lang="en-US" sz="2400" dirty="0">
                <a:sym typeface="Wingdings" panose="05000000000000000000" pitchFamily="2" charset="2"/>
              </a:rPr>
              <a:t> for verifying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3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38A25-2726-F6A1-4F57-9A739772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D95AB4-E4FB-3FF3-7667-CDFA0D92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799950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2E0632-E8CB-55FB-473B-903F5C604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B7D4FC-CE33-C3F1-2E8B-E7CA2824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796582-63C0-C090-F284-2BFE5E30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4394E6D-722F-FF40-59D4-93FC10AA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C6D410-FC1A-DF57-3D31-6B7FA0541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291400"/>
            <a:ext cx="11258116" cy="455015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FE5F37-D228-427F-6F5C-4A2C8FC1AD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84281"/>
          </a:xfrm>
        </p:spPr>
        <p:txBody>
          <a:bodyPr tIns="457200">
            <a:normAutofit/>
          </a:bodyPr>
          <a:lstStyle/>
          <a:p>
            <a:r>
              <a:rPr lang="en-US"/>
              <a:t>Architecture</a:t>
            </a:r>
            <a:endParaRPr lang="en-US" dirty="0"/>
          </a:p>
          <a:p>
            <a:r>
              <a:rPr lang="en-US" dirty="0"/>
              <a:t>Eureka server</a:t>
            </a:r>
          </a:p>
          <a:p>
            <a:r>
              <a:rPr lang="en-US" dirty="0"/>
              <a:t>Question microservice</a:t>
            </a:r>
          </a:p>
          <a:p>
            <a:r>
              <a:rPr lang="en-US" dirty="0"/>
              <a:t>Quiz microservice</a:t>
            </a:r>
          </a:p>
          <a:p>
            <a:r>
              <a:rPr lang="en-US" dirty="0"/>
              <a:t>How to setup the application environment</a:t>
            </a:r>
          </a:p>
          <a:p>
            <a:r>
              <a:rPr lang="en-US" dirty="0"/>
              <a:t>Deploy the platform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51D1-5CB4-1D29-091F-621E23DC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912C07-A906-C041-A8A6-E7946883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799950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F98135-A9B0-6727-4EE1-55D20A93F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C1C3100-2497-890B-F889-39FE744AE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8A0C429-79F2-DA5A-1093-81F454883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A1B096B-B1C3-56F2-CB72-0C3603E7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AA4D89-96C2-9E19-25F9-FBC5EA53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81" y="1029482"/>
            <a:ext cx="9283931" cy="49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30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7E2BA-7117-4F83-73A9-19F4F997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49C81-6661-CE98-2013-1F3507A3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008295"/>
          </a:xfrm>
        </p:spPr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CBA12D-CC01-2953-9BC3-C4E975CAAF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F725E-454A-07D5-5600-48835580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8773CED-9694-F65D-E96E-DB1169AD0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2B7713-E184-5816-77E5-1F2B294F7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B90A25A-A666-13A4-745B-3A32207A7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077678-BED5-2871-395E-5FF89C023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372764"/>
            <a:ext cx="11115554" cy="47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7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1305-7851-A71E-E984-3B70DBA20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3039" y="2549324"/>
            <a:ext cx="7779888" cy="1553322"/>
          </a:xfrm>
        </p:spPr>
        <p:txBody>
          <a:bodyPr/>
          <a:lstStyle/>
          <a:p>
            <a:r>
              <a:rPr lang="en-US" sz="2000" b="0" dirty="0"/>
              <a:t>https://github.com/Ramy152002/dockerized_Microservices_Quiz_System/tree/main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E27FC4-6A3F-AF46-5633-98D1E3FAD341}"/>
              </a:ext>
            </a:extLst>
          </p:cNvPr>
          <p:cNvSpPr txBox="1">
            <a:spLocks/>
          </p:cNvSpPr>
          <p:nvPr/>
        </p:nvSpPr>
        <p:spPr>
          <a:xfrm>
            <a:off x="3183039" y="1563161"/>
            <a:ext cx="7779888" cy="15533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0" dirty="0"/>
              <a:t>You can check the source code from : </a:t>
            </a:r>
          </a:p>
        </p:txBody>
      </p:sp>
    </p:spTree>
    <p:extLst>
      <p:ext uri="{BB962C8B-B14F-4D97-AF65-F5344CB8AC3E}">
        <p14:creationId xmlns:p14="http://schemas.microsoft.com/office/powerpoint/2010/main" val="409119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8E08D-8207-6DCD-3A55-9BF11AAAB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BE12-C491-1EEC-AAA8-CFC6DB1B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02AD-8CCC-DCCF-41A4-922B2A448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92813"/>
            <a:ext cx="7704688" cy="3784281"/>
          </a:xfrm>
        </p:spPr>
        <p:txBody>
          <a:bodyPr tIns="457200">
            <a:normAutofit/>
          </a:bodyPr>
          <a:lstStyle/>
          <a:p>
            <a:r>
              <a:rPr lang="en-US" dirty="0"/>
              <a:t>Quiz-questions system has 2 main microservices (Quiz, Questions) ,and two another microservices(Eureka-server service and API-gateway service ).</a:t>
            </a:r>
          </a:p>
          <a:p>
            <a:r>
              <a:rPr lang="en-US" dirty="0"/>
              <a:t>Each service has a docker file and the whole project has a docker compose file for run all images .</a:t>
            </a:r>
          </a:p>
          <a:p>
            <a:r>
              <a:rPr lang="en-US" dirty="0"/>
              <a:t>Quiz-questions system has a k8s folder contain all Kubernetes files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5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AEA14-C7F4-6B68-DBCC-A384137CD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82B2-9025-9B8F-9F73-A271F9FA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29190-EF00-D1EA-BC93-3FD3356E97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92813"/>
            <a:ext cx="7704688" cy="3784281"/>
          </a:xfrm>
        </p:spPr>
        <p:txBody>
          <a:bodyPr tIns="457200">
            <a:normAutofit/>
          </a:bodyPr>
          <a:lstStyle/>
          <a:p>
            <a:r>
              <a:rPr lang="en-US" dirty="0"/>
              <a:t>Quiz-questions system has 2 main microservices (Quiz, Questions) ,and two another microservices(Eureka-server service and API-gateway service ).</a:t>
            </a:r>
          </a:p>
          <a:p>
            <a:r>
              <a:rPr lang="en-US" dirty="0"/>
              <a:t>Each service has a docker file and the whole project has a docker compose file for run all images .</a:t>
            </a:r>
          </a:p>
          <a:p>
            <a:r>
              <a:rPr lang="en-US" dirty="0"/>
              <a:t>Quiz-questions system has a k8s folder contain all Kubernetes files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Eureka Server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E4C16-851A-D7C4-1EE9-8D2E12DD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CCF6-1E68-2545-DF21-F2E10162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Eureka Server </a:t>
            </a:r>
          </a:p>
        </p:txBody>
      </p:sp>
      <p:pic>
        <p:nvPicPr>
          <p:cNvPr id="6" name="Picture Placeholder 5" descr="A diagram of a cloud service&#10;&#10;AI-generated content may be incorrect.">
            <a:extLst>
              <a:ext uri="{FF2B5EF4-FFF2-40B4-BE49-F238E27FC236}">
                <a16:creationId xmlns:a16="http://schemas.microsoft.com/office/drawing/2014/main" id="{B74CBB6B-EF0F-200C-8CAE-468AEFB08C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40" y="2268154"/>
            <a:ext cx="6576583" cy="3699328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23B333-6B56-26AC-4FFA-2FBB1127A122}"/>
                  </a:ext>
                </a:extLst>
              </p14:cNvPr>
              <p14:cNvContentPartPr/>
              <p14:nvPr/>
            </p14:nvContentPartPr>
            <p14:xfrm>
              <a:off x="8071448" y="264796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23B333-6B56-26AC-4FFA-2FBB1127A1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7808" y="253996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DAB6AB-744D-F474-55E3-577E7B2374B3}"/>
                  </a:ext>
                </a:extLst>
              </p14:cNvPr>
              <p14:cNvContentPartPr/>
              <p14:nvPr/>
            </p14:nvContentPartPr>
            <p14:xfrm>
              <a:off x="7585808" y="2506121"/>
              <a:ext cx="186120" cy="1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DAB6AB-744D-F474-55E3-577E7B2374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32168" y="2398121"/>
                <a:ext cx="293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1CBCCD-EFEF-353D-B4A2-DE9DC3A9391D}"/>
                  </a:ext>
                </a:extLst>
              </p14:cNvPr>
              <p14:cNvContentPartPr/>
              <p14:nvPr/>
            </p14:nvContentPartPr>
            <p14:xfrm>
              <a:off x="7145528" y="2481641"/>
              <a:ext cx="816120" cy="15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1CBCCD-EFEF-353D-B4A2-DE9DC3A939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1528" y="2374001"/>
                <a:ext cx="9237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4824CD-4040-E3AE-7206-513E77AA40AA}"/>
                  </a:ext>
                </a:extLst>
              </p14:cNvPr>
              <p14:cNvContentPartPr/>
              <p14:nvPr/>
            </p14:nvContentPartPr>
            <p14:xfrm>
              <a:off x="7330208" y="253780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4824CD-4040-E3AE-7206-513E77AA40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6568" y="24298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1DE3FE-A2EF-DB35-DB41-E107A2CCA5D0}"/>
                  </a:ext>
                </a:extLst>
              </p14:cNvPr>
              <p14:cNvContentPartPr/>
              <p14:nvPr/>
            </p14:nvContentPartPr>
            <p14:xfrm>
              <a:off x="7346408" y="266416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1DE3FE-A2EF-DB35-DB41-E107A2CCA5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2408" y="255616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5C38DEA-B46A-7B2F-E69B-ED3DDD0CE91A}"/>
                  </a:ext>
                </a:extLst>
              </p14:cNvPr>
              <p14:cNvContentPartPr/>
              <p14:nvPr/>
            </p14:nvContentPartPr>
            <p14:xfrm>
              <a:off x="7346408" y="266416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5C38DEA-B46A-7B2F-E69B-ED3DDD0CE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2408" y="255616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1B8009-7E1D-E1BB-A138-54E0B06DC9B0}"/>
                  </a:ext>
                </a:extLst>
              </p14:cNvPr>
              <p14:cNvContentPartPr/>
              <p14:nvPr/>
            </p14:nvContentPartPr>
            <p14:xfrm>
              <a:off x="7346408" y="2679641"/>
              <a:ext cx="72720" cy="65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1B8009-7E1D-E1BB-A138-54E0B06DC9B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2408" y="2571641"/>
                <a:ext cx="1803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C5D865-FB03-0C1F-5FB0-096B9F59960D}"/>
                  </a:ext>
                </a:extLst>
              </p14:cNvPr>
              <p14:cNvContentPartPr/>
              <p14:nvPr/>
            </p14:nvContentPartPr>
            <p14:xfrm>
              <a:off x="7645928" y="2562281"/>
              <a:ext cx="103680" cy="86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C5D865-FB03-0C1F-5FB0-096B9F5996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92288" y="2454281"/>
                <a:ext cx="21132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C229BCF-8021-D4D5-93CD-66E694B284E1}"/>
              </a:ext>
            </a:extLst>
          </p:cNvPr>
          <p:cNvSpPr txBox="1">
            <a:spLocks/>
          </p:cNvSpPr>
          <p:nvPr/>
        </p:nvSpPr>
        <p:spPr>
          <a:xfrm>
            <a:off x="802178" y="2153348"/>
            <a:ext cx="10873740" cy="168020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b="0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7F9BC86-3322-2B60-49C5-45AA5825CBB2}"/>
              </a:ext>
            </a:extLst>
          </p:cNvPr>
          <p:cNvSpPr txBox="1">
            <a:spLocks/>
          </p:cNvSpPr>
          <p:nvPr/>
        </p:nvSpPr>
        <p:spPr>
          <a:xfrm>
            <a:off x="3657600" y="2281238"/>
            <a:ext cx="7810500" cy="37004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9EC967C-7904-2539-540E-491FADBD097E}"/>
              </a:ext>
            </a:extLst>
          </p:cNvPr>
          <p:cNvSpPr txBox="1">
            <a:spLocks/>
          </p:cNvSpPr>
          <p:nvPr/>
        </p:nvSpPr>
        <p:spPr>
          <a:xfrm>
            <a:off x="594360" y="2452369"/>
            <a:ext cx="5967025" cy="37004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microservice act like a server that take a questions from question-service and wait util quiz-service to try to discovery it 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0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B9DB-4F42-E2D2-1E50-FE407923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2CA815B5-3DF5-8B1F-3B0A-837717AC48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688C38-92CE-D092-2E5B-DCD3149B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Question </a:t>
            </a:r>
            <a:br>
              <a:rPr lang="en-US" dirty="0"/>
            </a:br>
            <a:r>
              <a:rPr lang="en-US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20102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07AA-DA9C-1A6E-7C0A-34BC429A9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73FD-DDDB-C01A-7B8C-FD535B30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Question Microservice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21F02B-9EB9-3165-6D22-424D4A42899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59239" y="494679"/>
            <a:ext cx="5232761" cy="5868642"/>
          </a:xfrm>
          <a:noFill/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31EBC0EC-3BFB-8B75-B55C-A3C689FFE637}"/>
              </a:ext>
            </a:extLst>
          </p:cNvPr>
          <p:cNvSpPr txBox="1">
            <a:spLocks/>
          </p:cNvSpPr>
          <p:nvPr/>
        </p:nvSpPr>
        <p:spPr>
          <a:xfrm>
            <a:off x="575310" y="3157538"/>
            <a:ext cx="5967025" cy="37004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microservice can create questions .</a:t>
            </a:r>
          </a:p>
          <a:p>
            <a:r>
              <a:rPr lang="en-US" dirty="0"/>
              <a:t>Update existing question if you need some changes .</a:t>
            </a:r>
          </a:p>
          <a:p>
            <a:r>
              <a:rPr lang="en-US" dirty="0"/>
              <a:t>Delete question .</a:t>
            </a:r>
          </a:p>
          <a:p>
            <a:r>
              <a:rPr lang="en-US" dirty="0"/>
              <a:t>Retrieve a question and all questions </a:t>
            </a:r>
          </a:p>
          <a:p>
            <a:r>
              <a:rPr lang="en-US" dirty="0"/>
              <a:t>Send data to quiz-service across Eureka server</a:t>
            </a:r>
          </a:p>
          <a:p>
            <a:r>
              <a:rPr lang="en-US" dirty="0"/>
              <a:t>Data like questions itself and </a:t>
            </a:r>
            <a:r>
              <a:rPr lang="en-US" dirty="0" err="1"/>
              <a:t>socre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7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C6404-3F80-FDC1-AA24-B91B995C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2815-410F-39F6-48B5-29FF4669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Question Microservice schema</a:t>
            </a:r>
          </a:p>
        </p:txBody>
      </p:sp>
      <p:pic>
        <p:nvPicPr>
          <p:cNvPr id="33" name="Picture 3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483942E-D058-E438-8029-741C16164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r="23026" b="-2"/>
          <a:stretch>
            <a:fillRect/>
          </a:stretch>
        </p:blipFill>
        <p:spPr>
          <a:xfrm>
            <a:off x="594360" y="2676525"/>
            <a:ext cx="5288280" cy="3597470"/>
          </a:xfrm>
          <a:prstGeom prst="rect">
            <a:avLst/>
          </a:prstGeom>
          <a:noFill/>
        </p:spPr>
      </p:pic>
      <p:pic>
        <p:nvPicPr>
          <p:cNvPr id="31" name="Content Placeholder 3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57D19B0-ACD8-E22A-CDEA-B982008E9D3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63" b="2"/>
          <a:stretch>
            <a:fillRect/>
          </a:stretch>
        </p:blipFill>
        <p:spPr>
          <a:xfrm>
            <a:off x="5881898" y="2676525"/>
            <a:ext cx="5288280" cy="3597470"/>
          </a:xfrm>
          <a:noFill/>
        </p:spPr>
      </p:pic>
    </p:spTree>
    <p:extLst>
      <p:ext uri="{BB962C8B-B14F-4D97-AF65-F5344CB8AC3E}">
        <p14:creationId xmlns:p14="http://schemas.microsoft.com/office/powerpoint/2010/main" val="9364661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{4CF93CA6-0970-4090-9220-C260AE78F90E}tf78853419_win32</Template>
  <TotalTime>90</TotalTime>
  <Words>455</Words>
  <Application>Microsoft Office PowerPoint</Application>
  <PresentationFormat>Widescreen</PresentationFormat>
  <Paragraphs>81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Franklin Gothic Demi</vt:lpstr>
      <vt:lpstr>Wingdings</vt:lpstr>
      <vt:lpstr>Custom</vt:lpstr>
      <vt:lpstr>Cloud  Project</vt:lpstr>
      <vt:lpstr>Agenda</vt:lpstr>
      <vt:lpstr>Architecture</vt:lpstr>
      <vt:lpstr>Architecture</vt:lpstr>
      <vt:lpstr>Eureka Server</vt:lpstr>
      <vt:lpstr>Eureka Server </vt:lpstr>
      <vt:lpstr>Question  Microservice</vt:lpstr>
      <vt:lpstr>Question Microservice</vt:lpstr>
      <vt:lpstr>Question Microservice schema</vt:lpstr>
      <vt:lpstr>Quiz  Microservice</vt:lpstr>
      <vt:lpstr>Quiz Microservice endpoints</vt:lpstr>
      <vt:lpstr>Quiz Microservice schema</vt:lpstr>
      <vt:lpstr>API-gateway  Microservice</vt:lpstr>
      <vt:lpstr>API-gateway Microservice endpoints</vt:lpstr>
      <vt:lpstr>How to setup Environment</vt:lpstr>
      <vt:lpstr>Environment setup</vt:lpstr>
      <vt:lpstr>How to deploy the platform</vt:lpstr>
      <vt:lpstr>Environment setup</vt:lpstr>
      <vt:lpstr>Environment setup</vt:lpstr>
      <vt:lpstr>Environment setup</vt:lpstr>
      <vt:lpstr>Environment setup</vt:lpstr>
      <vt:lpstr>https://github.com/Ramy152002/dockerized_Microservices_Quiz_System/tree/main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رامى هانى عطيه حنا</dc:creator>
  <cp:lastModifiedBy>رامى هانى عطيه حنا</cp:lastModifiedBy>
  <cp:revision>10</cp:revision>
  <dcterms:created xsi:type="dcterms:W3CDTF">2025-05-22T04:53:39Z</dcterms:created>
  <dcterms:modified xsi:type="dcterms:W3CDTF">2025-05-28T12:36:37Z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