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8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Welcome to my powerpoint presentation.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207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8362.0"/>
  <p:tag name="AS_RELEASE_DATE" val="2018.09.12"/>
  <p:tag name="AS_TITLE" val="Aspose.Slides for .NET 4.0"/>
  <p:tag name="AS_VERSION" val="18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Welcome to my powerpoint presentation.</vt:lpstr>
    </vt:vector>
  </TitlesOfParts>
  <LinksUpToDate>0</LinksUpToDate>
  <SharedDoc>0</SharedDoc>
  <HyperlinksChanged>0</HyperlinksChanged>
  <Application>Aspose.Slides for .NET</Application>
  <AppVersion>18.0900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Welcome to my powerpoint presentation.</dc:title>
  <dc:creator>Ramy Butros</dc:creator>
  <cp:lastModifiedBy>Ramy Butros</cp:lastModifiedBy>
  <cp:revision>1</cp:revision>
  <dcterms:created xsi:type="dcterms:W3CDTF">2006-08-16T00:00:00Z</dcterms:created>
  <dcterms:modified xsi:type="dcterms:W3CDTF">2020-07-01T00:22:53Z</dcterms:modified>
</cp:coreProperties>
</file>