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4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my </a:t>
            </a:r>
            <a:r>
              <a:rPr lang="en-US" dirty="0" err="1" smtClean="0"/>
              <a:t>powerpoint</a:t>
            </a:r>
            <a:r>
              <a:rPr lang="en-US" smtClean="0"/>
              <a:t> presentation.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Update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Welcome to my powerpoint presentation.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powerpoint presentation.</dc:title>
  <dc:creator>Ramy Butros</dc:creator>
  <cp:lastModifiedBy>Ramy Butros</cp:lastModifiedBy>
  <cp:revision>2</cp:revision>
  <dcterms:created xsi:type="dcterms:W3CDTF">2006-08-16T00:00:00Z</dcterms:created>
  <dcterms:modified xsi:type="dcterms:W3CDTF">2013-08-24T01:31:23Z</dcterms:modified>
</cp:coreProperties>
</file>