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666666"/>
    <a:srgbClr val="990D1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4648" autoAdjust="0"/>
  </p:normalViewPr>
  <p:slideViewPr>
    <p:cSldViewPr>
      <p:cViewPr varScale="1">
        <p:scale>
          <a:sx n="110" d="100"/>
          <a:sy n="110" d="100"/>
        </p:scale>
        <p:origin x="19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2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15BDC7FF-8D3E-4C3F-97DA-D1CA7C32F3D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890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2500" y="4868863"/>
            <a:ext cx="5040313" cy="12969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6463" y="3284538"/>
            <a:ext cx="3819525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ru-RU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58DEC-7658-42EB-B9E0-B557859BFFC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88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620713"/>
            <a:ext cx="2051050" cy="5761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620713"/>
            <a:ext cx="6003925" cy="5761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CFEA6-18E7-481E-BDB4-C7F4E564F7E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5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898CF-736A-42F2-91EE-ED6A17A564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32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8F14C-E742-4BD6-923D-3F3A82DE25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103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9989C-32BB-4AC6-BC55-B3EC5DA6478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0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B7C31-FE38-4CE5-93F4-9251BD143A7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5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BC02E-59E2-473E-B397-4E3D92B61F3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40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749B-26EA-4707-89E6-E178B76DA21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054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ADB5B-1F58-4907-90E4-3C68CF16709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1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3F2FC-2A9E-4B77-818B-89C185DE090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5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DE0E0-A8C7-4893-8D69-DE7DD740FFB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521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DDD88-1397-4BF2-83A8-28589143385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40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F9990-1673-4D80-8B40-CB1F51A111A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25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583A-730C-45AC-ABF2-A01CB81CD2D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6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A0E15-528C-450E-A82D-6C97415D56C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7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05038"/>
            <a:ext cx="4027487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5038"/>
            <a:ext cx="4027488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69662-CD5A-4D7A-A1F5-E13EF3315FA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19445-2D2F-4D5B-A002-93964B21A36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0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34D66-B2AA-4AF9-A149-D7259C87F5E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FF4E8-4B36-42D6-A677-54ADD57E27E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1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0CC16-3DF7-47CE-A7A9-6A7C967EE50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8EFD8-525A-46FF-84FA-0E4CA43C1E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8038" y="620713"/>
            <a:ext cx="53276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05038"/>
            <a:ext cx="82073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4D4D4D"/>
                </a:solidFill>
              </a:defRPr>
            </a:lvl1pPr>
          </a:lstStyle>
          <a:p>
            <a:endParaRPr lang="en-GB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fld id="{E6127BC8-0A1D-487B-8F4F-1ED876CB9288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pitchFamily="34" charset="-127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pitchFamily="34" charset="-127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pitchFamily="34" charset="-127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pitchFamily="34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pitchFamily="34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pitchFamily="34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pitchFamily="34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4D4D4D"/>
                </a:solidFill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4D4D4D"/>
                </a:solidFill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4D4D4D"/>
                </a:solidFill>
              </a:defRPr>
            </a:lvl1pPr>
          </a:lstStyle>
          <a:p>
            <a:fld id="{EAC9F3E3-70B9-4025-95E4-54BA05ECB136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11760" y="4293506"/>
            <a:ext cx="6984776" cy="1511300"/>
          </a:xfrm>
        </p:spPr>
        <p:txBody>
          <a:bodyPr/>
          <a:lstStyle/>
          <a:p>
            <a:r>
              <a:rPr lang="en-US" dirty="0" smtClean="0"/>
              <a:t>Grocery Shared </a:t>
            </a:r>
            <a:r>
              <a:rPr lang="en-US" dirty="0" smtClean="0"/>
              <a:t>Shopping List</a:t>
            </a: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779912" y="3645024"/>
            <a:ext cx="4248472" cy="792039"/>
          </a:xfrm>
        </p:spPr>
        <p:txBody>
          <a:bodyPr/>
          <a:lstStyle/>
          <a:p>
            <a:r>
              <a:rPr lang="en-US" sz="6600" dirty="0" smtClean="0"/>
              <a:t>FoodLoot</a:t>
            </a:r>
            <a:endParaRPr lang="uk-UA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88" y="2276872"/>
            <a:ext cx="1368991" cy="1113681"/>
          </a:xfrm>
          <a:prstGeom prst="rect">
            <a:avLst/>
          </a:prstGeom>
        </p:spPr>
      </p:pic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107504" y="5661248"/>
            <a:ext cx="4822825" cy="15113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Futura LT Book" pitchFamily="2" charset="0"/>
                <a:ea typeface="굴림" pitchFamily="34" charset="-127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Futura LT Book" pitchFamily="2" charset="0"/>
                <a:ea typeface="굴림" pitchFamily="34" charset="-127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Futura LT Book" pitchFamily="2" charset="0"/>
                <a:ea typeface="굴림" pitchFamily="34" charset="-127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Futura LT Book" pitchFamily="2" charset="0"/>
                <a:ea typeface="굴림" pitchFamily="34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Futura LT Book" pitchFamily="2" charset="0"/>
                <a:ea typeface="굴림" pitchFamily="34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Futura LT Book" pitchFamily="2" charset="0"/>
                <a:ea typeface="굴림" pitchFamily="34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Futura LT Book" pitchFamily="2" charset="0"/>
                <a:ea typeface="굴림" pitchFamily="34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Futura LT Book" pitchFamily="2" charset="0"/>
                <a:ea typeface="굴림" pitchFamily="34" charset="-127"/>
              </a:defRPr>
            </a:lvl9pPr>
          </a:lstStyle>
          <a:p>
            <a:r>
              <a:rPr lang="en-US" sz="1800" b="0" kern="0" dirty="0" smtClean="0"/>
              <a:t>Ramy Gildenberg </a:t>
            </a:r>
          </a:p>
          <a:p>
            <a:r>
              <a:rPr lang="en-US" sz="1800" b="0" kern="0" dirty="0" smtClean="0"/>
              <a:t>Shay Kremer</a:t>
            </a:r>
            <a:endParaRPr lang="en-US" sz="1800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3F38-1989-4A6A-A1C3-1D2F73B0B3C5}" type="slidenum">
              <a:rPr lang="en-GB"/>
              <a:pPr/>
              <a:t>2</a:t>
            </a:fld>
            <a:endParaRPr lang="en-GB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404664"/>
            <a:ext cx="5537200" cy="1223963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24944"/>
            <a:ext cx="8519175" cy="4068269"/>
          </a:xfrm>
        </p:spPr>
        <p:txBody>
          <a:bodyPr/>
          <a:lstStyle/>
          <a:p>
            <a:r>
              <a:rPr lang="en-US" altLang="ko-KR" sz="1800" dirty="0" smtClean="0">
                <a:ea typeface="굴림" pitchFamily="34" charset="-127"/>
              </a:rPr>
              <a:t>Manage grocery shopping list.</a:t>
            </a:r>
            <a:endParaRPr lang="en-US" altLang="ko-KR" sz="1800" dirty="0">
              <a:ea typeface="굴림" pitchFamily="34" charset="-127"/>
            </a:endParaRPr>
          </a:p>
          <a:p>
            <a:endParaRPr lang="en-US" altLang="ko-KR" sz="1800" dirty="0">
              <a:ea typeface="굴림" pitchFamily="34" charset="-127"/>
            </a:endParaRPr>
          </a:p>
          <a:p>
            <a:r>
              <a:rPr lang="en-US" altLang="ko-KR" sz="1800" dirty="0" smtClean="0">
                <a:ea typeface="굴림" pitchFamily="34" charset="-127"/>
              </a:rPr>
              <a:t>Joint list , shared access with selected </a:t>
            </a:r>
            <a:r>
              <a:rPr lang="en-US" altLang="ko-KR" sz="1800" dirty="0" smtClean="0">
                <a:ea typeface="굴림" pitchFamily="34" charset="-127"/>
              </a:rPr>
              <a:t>users</a:t>
            </a:r>
            <a:r>
              <a:rPr lang="en-US" altLang="ko-KR" sz="1800" dirty="0" smtClean="0">
                <a:ea typeface="굴림" pitchFamily="34" charset="-127"/>
              </a:rPr>
              <a:t>, shared-experience shopping.</a:t>
            </a:r>
            <a:endParaRPr lang="en-US" altLang="ko-KR" sz="1800" dirty="0">
              <a:ea typeface="굴림" pitchFamily="34" charset="-127"/>
            </a:endParaRPr>
          </a:p>
          <a:p>
            <a:endParaRPr lang="en-US" altLang="ko-KR" sz="1800" dirty="0">
              <a:ea typeface="굴림" pitchFamily="34" charset="-127"/>
            </a:endParaRPr>
          </a:p>
          <a:p>
            <a:r>
              <a:rPr lang="en-US" altLang="ko-KR" sz="1800" dirty="0" smtClean="0">
                <a:ea typeface="굴림" pitchFamily="34" charset="-127"/>
              </a:rPr>
              <a:t>Shopping list is separated to sections , dairy , meat , canned goods , pasta , drinks , etc. to efficiently walk through the supermarket and never scrolling along their list , looking for goods that belong to that aisle.</a:t>
            </a:r>
          </a:p>
          <a:p>
            <a:endParaRPr lang="en-US" sz="1800" dirty="0">
              <a:ea typeface="굴림" pitchFamily="34" charset="-127"/>
            </a:endParaRPr>
          </a:p>
          <a:p>
            <a:r>
              <a:rPr lang="en-US" sz="1800" dirty="0" smtClean="0">
                <a:ea typeface="굴림" pitchFamily="34" charset="-127"/>
              </a:rPr>
              <a:t>Saving products on local/cloud database , using autofill when making a list , plus having the benefit of going through a saved products list and cross-checking in real time</a:t>
            </a:r>
            <a:r>
              <a:rPr lang="he-IL" sz="1800" dirty="0" smtClean="0">
                <a:ea typeface="굴림" pitchFamily="34" charset="-127"/>
              </a:rPr>
              <a:t> </a:t>
            </a:r>
            <a:r>
              <a:rPr lang="en-US" sz="1800" dirty="0" smtClean="0">
                <a:ea typeface="굴림" pitchFamily="34" charset="-127"/>
              </a:rPr>
              <a:t>for lacking products instead of opening all the cabinets in the kitchen for example</a:t>
            </a:r>
            <a:endParaRPr lang="uk-UA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26B0-C909-4DF2-AE5B-0FE6C9525487}" type="slidenum">
              <a:rPr lang="ru-RU"/>
              <a:pPr/>
              <a:t>3</a:t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856" y="0"/>
            <a:ext cx="6911975" cy="1143000"/>
          </a:xfrm>
        </p:spPr>
        <p:txBody>
          <a:bodyPr/>
          <a:lstStyle/>
          <a:p>
            <a:r>
              <a:rPr lang="en-US" dirty="0"/>
              <a:t>Market Competition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5984" y="1259632"/>
            <a:ext cx="2862040" cy="49244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ea typeface="굴림" pitchFamily="34" charset="-127"/>
              </a:rPr>
              <a:t> </a:t>
            </a:r>
            <a:r>
              <a:rPr lang="en-US" altLang="ko-KR" b="1" dirty="0" smtClean="0">
                <a:ea typeface="굴림" pitchFamily="34" charset="-127"/>
              </a:rPr>
              <a:t>       </a:t>
            </a:r>
            <a:r>
              <a:rPr lang="en-US" altLang="ko-KR" b="1" u="sng" dirty="0" smtClean="0">
                <a:ea typeface="굴림" pitchFamily="34" charset="-127"/>
              </a:rPr>
              <a:t>Listonic</a:t>
            </a:r>
            <a:endParaRPr lang="en-US" altLang="ko-KR" b="1" u="sng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r>
              <a:rPr lang="en-US" dirty="0" smtClean="0"/>
              <a:t>List  items</a:t>
            </a:r>
          </a:p>
          <a:p>
            <a:r>
              <a:rPr lang="en-US" dirty="0" smtClean="0"/>
              <a:t>Price summed up</a:t>
            </a:r>
          </a:p>
          <a:p>
            <a:r>
              <a:rPr lang="en-US" dirty="0" smtClean="0"/>
              <a:t>No sections</a:t>
            </a:r>
          </a:p>
          <a:p>
            <a:r>
              <a:rPr lang="en-US" dirty="0"/>
              <a:t>Shared super-market experience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Grocery Shopping List - Listonic for Android - APK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1" y="1238816"/>
            <a:ext cx="3083996" cy="548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onic Has a New Website!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49" y="1259632"/>
            <a:ext cx="2777019" cy="97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146" y="260648"/>
            <a:ext cx="3815953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u="sng" dirty="0" smtClean="0"/>
              <a:t>List </a:t>
            </a:r>
            <a:r>
              <a:rPr lang="en-US" b="1" u="sng" dirty="0" smtClean="0"/>
              <a:t>Ease</a:t>
            </a:r>
          </a:p>
          <a:p>
            <a:endParaRPr lang="en-US" b="1" u="sng" dirty="0"/>
          </a:p>
          <a:p>
            <a:r>
              <a:rPr lang="en-US" dirty="0" smtClean="0"/>
              <a:t>Basically does what we want but we want a Hebrew version.</a:t>
            </a:r>
          </a:p>
          <a:p>
            <a:endParaRPr lang="en-US" dirty="0"/>
          </a:p>
          <a:p>
            <a:r>
              <a:rPr lang="en-US" dirty="0" smtClean="0"/>
              <a:t>Barcode scanning of produce</a:t>
            </a:r>
          </a:p>
          <a:p>
            <a:endParaRPr lang="en-US" dirty="0"/>
          </a:p>
          <a:p>
            <a:r>
              <a:rPr lang="en-US" dirty="0" smtClean="0"/>
              <a:t>Crossed off products go to the end of the list , where they can be unchecked for the next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F14C-E742-4BD6-923D-3F3A82DE2523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054" name="Picture 6" descr="Grocery Shopping List Ease for Android - APK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04" y="6923"/>
            <a:ext cx="2511196" cy="446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05" y="4126240"/>
            <a:ext cx="1152592" cy="24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5" y="1600200"/>
            <a:ext cx="3959969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	</a:t>
            </a:r>
            <a:r>
              <a:rPr lang="en-US" b="1" u="sng" dirty="0" smtClean="0"/>
              <a:t>AnyList</a:t>
            </a:r>
            <a:endParaRPr lang="en-US" b="1" u="sng" dirty="0" smtClean="0"/>
          </a:p>
          <a:p>
            <a:endParaRPr lang="en-US" b="1" u="sng" dirty="0"/>
          </a:p>
          <a:p>
            <a:r>
              <a:rPr lang="en-US" dirty="0" smtClean="0"/>
              <a:t>The best app on the market , integration with calendar .</a:t>
            </a:r>
          </a:p>
          <a:p>
            <a:endParaRPr lang="en-US" dirty="0"/>
          </a:p>
          <a:p>
            <a:r>
              <a:rPr lang="en-US" dirty="0" smtClean="0"/>
              <a:t>Synced list , crossed off products are updated on the fly.</a:t>
            </a:r>
          </a:p>
          <a:p>
            <a:endParaRPr lang="en-US" dirty="0"/>
          </a:p>
          <a:p>
            <a:r>
              <a:rPr lang="en-US" dirty="0" smtClean="0"/>
              <a:t>Not exclusive to shopping.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F14C-E742-4BD6-923D-3F3A82DE2523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3074" name="Picture 2" descr="10 Best Grocery Shopping List Apps - Easy Grocery Shopping Apps to Save  Time and 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33" y="1417638"/>
            <a:ext cx="2562060" cy="38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911325"/>
            <a:ext cx="1548156" cy="15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going to do differently?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speech to text </a:t>
            </a:r>
          </a:p>
          <a:p>
            <a:endParaRPr lang="en-US" dirty="0"/>
          </a:p>
          <a:p>
            <a:r>
              <a:rPr lang="en-US" dirty="0" smtClean="0"/>
              <a:t>While other apps do what we want to do as well , we will try and implement a better filtering </a:t>
            </a:r>
            <a:r>
              <a:rPr lang="en-US" dirty="0" err="1" smtClean="0"/>
              <a:t>ui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F14C-E742-4BD6-923D-3F3A82DE252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0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&amp; Login </a:t>
            </a:r>
            <a:r>
              <a:rPr lang="en-US" dirty="0" smtClean="0"/>
              <a:t>Screen</a:t>
            </a:r>
          </a:p>
          <a:p>
            <a:endParaRPr lang="en-US" dirty="0" smtClean="0"/>
          </a:p>
          <a:p>
            <a:r>
              <a:rPr lang="en-US" dirty="0" smtClean="0"/>
              <a:t>Make new list , add items to database , watch previous </a:t>
            </a:r>
            <a:r>
              <a:rPr lang="en-US" dirty="0" smtClean="0"/>
              <a:t>lists, see popular items</a:t>
            </a:r>
          </a:p>
          <a:p>
            <a:endParaRPr lang="en-US" dirty="0" smtClean="0"/>
          </a:p>
          <a:p>
            <a:r>
              <a:rPr lang="en-US" dirty="0" smtClean="0"/>
              <a:t>Search with speech-to-text, add items ,invite people to edit/watch </a:t>
            </a:r>
            <a:r>
              <a:rPr lang="en-US" dirty="0" smtClean="0"/>
              <a:t>list</a:t>
            </a:r>
          </a:p>
          <a:p>
            <a:endParaRPr lang="he-IL" dirty="0" smtClean="0"/>
          </a:p>
          <a:p>
            <a:r>
              <a:rPr lang="en-US" dirty="0" smtClean="0"/>
              <a:t>Shop together as list updates on the go(maybe)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F14C-E742-4BD6-923D-3F3A82DE2523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890465"/>
            <a:ext cx="3839669" cy="19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084" y="2221935"/>
            <a:ext cx="6778625" cy="4525963"/>
          </a:xfrm>
        </p:spPr>
        <p:txBody>
          <a:bodyPr/>
          <a:lstStyle/>
          <a:p>
            <a:r>
              <a:rPr lang="en-US" dirty="0" smtClean="0"/>
              <a:t>Speech-To-Text</a:t>
            </a:r>
          </a:p>
          <a:p>
            <a:endParaRPr lang="en-US" dirty="0"/>
          </a:p>
          <a:p>
            <a:r>
              <a:rPr lang="en-US" dirty="0" smtClean="0"/>
              <a:t>Firebase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F14C-E742-4BD6-923D-3F3A82DE2523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4098" name="Picture 2" descr="Spongebob Technology GIF - Spongebob Technology Patrick - Discover &amp; Share  GI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8640"/>
            <a:ext cx="3048273" cy="203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8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211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Futura LT Book</vt:lpstr>
      <vt:lpstr>굴림</vt:lpstr>
      <vt:lpstr>template</vt:lpstr>
      <vt:lpstr>Custom Design</vt:lpstr>
      <vt:lpstr>Grocery Shared Shopping List</vt:lpstr>
      <vt:lpstr>Goals</vt:lpstr>
      <vt:lpstr>Market Competition</vt:lpstr>
      <vt:lpstr>PowerPoint Presentation</vt:lpstr>
      <vt:lpstr>PowerPoint Presentation</vt:lpstr>
      <vt:lpstr>What we going to do differently?</vt:lpstr>
      <vt:lpstr>Description</vt:lpstr>
      <vt:lpstr>Technologies 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Ramy Gildenberg</cp:lastModifiedBy>
  <cp:revision>172</cp:revision>
  <dcterms:created xsi:type="dcterms:W3CDTF">2006-06-29T12:15:01Z</dcterms:created>
  <dcterms:modified xsi:type="dcterms:W3CDTF">2021-05-31T16:13:51Z</dcterms:modified>
</cp:coreProperties>
</file>