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Smart Home 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Embedded system _Final Project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Team Members </a:t>
            </a: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Ali Ahmed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Moataz Talat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Ramy Osama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Hussein Khalid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Aya Al-</a:t>
            </a:r>
            <a:r>
              <a:rPr lang="en-US" dirty="0" err="1"/>
              <a:t>Mowafy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System Block Diagram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4902607" y="2053713"/>
            <a:ext cx="3052917" cy="275057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 System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870585" y="2479775"/>
            <a:ext cx="2492476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Air conditioning system  </a:t>
            </a:r>
          </a:p>
        </p:txBody>
      </p:sp>
      <p:sp>
        <p:nvSpPr>
          <p:cNvPr id="100" name="Google Shape;100;p3"/>
          <p:cNvSpPr/>
          <p:nvPr/>
        </p:nvSpPr>
        <p:spPr>
          <a:xfrm>
            <a:off x="1870584" y="3696915"/>
            <a:ext cx="2492477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Lighting system </a:t>
            </a:r>
          </a:p>
        </p:txBody>
      </p:sp>
      <p:sp>
        <p:nvSpPr>
          <p:cNvPr id="101" name="Google Shape;101;p3"/>
          <p:cNvSpPr/>
          <p:nvPr/>
        </p:nvSpPr>
        <p:spPr>
          <a:xfrm>
            <a:off x="8450825" y="2459367"/>
            <a:ext cx="2536722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Security System</a:t>
            </a:r>
          </a:p>
        </p:txBody>
      </p:sp>
      <p:sp>
        <p:nvSpPr>
          <p:cNvPr id="102" name="Google Shape;102;p3"/>
          <p:cNvSpPr/>
          <p:nvPr/>
        </p:nvSpPr>
        <p:spPr>
          <a:xfrm>
            <a:off x="8450825" y="3701845"/>
            <a:ext cx="2536722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Wireless Communication System </a:t>
            </a:r>
          </a:p>
        </p:txBody>
      </p:sp>
      <p:cxnSp>
        <p:nvCxnSpPr>
          <p:cNvPr id="103" name="Google Shape;103;p3"/>
          <p:cNvCxnSpPr>
            <a:endCxn id="101" idx="1"/>
          </p:cNvCxnSpPr>
          <p:nvPr/>
        </p:nvCxnSpPr>
        <p:spPr>
          <a:xfrm>
            <a:off x="7955525" y="2761335"/>
            <a:ext cx="4953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>
            <a:endCxn id="102" idx="1"/>
          </p:cNvCxnSpPr>
          <p:nvPr/>
        </p:nvCxnSpPr>
        <p:spPr>
          <a:xfrm rot="10800000" flipH="1">
            <a:off x="7955525" y="4006213"/>
            <a:ext cx="495300" cy="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 rot="10800000" flipH="1">
            <a:off x="4407306" y="3973027"/>
            <a:ext cx="495301" cy="8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 rot="10800000" flipH="1">
            <a:off x="4407306" y="2775630"/>
            <a:ext cx="495301" cy="8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System Components 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Temperature sensor (LM35)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5 LEDs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ADC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EEPROM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LCD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Keypad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Bluetooth Module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Buzzer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Tools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Proteus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Eclipse IDE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Chart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6477" y="2440038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C:\Users\Mostafa\Downloads\WhatsApp Image 2023-11-11 at 18.58.36_ff48b2f8.jpgWhatsApp Image 2023-11-11 at 18.58.36_ff48b2f8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03506" y="2057400"/>
            <a:ext cx="8978629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Circuit Diagram 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91056" y="1424450"/>
            <a:ext cx="9206146" cy="523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Smart Home </vt:lpstr>
      <vt:lpstr>Team Members </vt:lpstr>
      <vt:lpstr>System Block Diagram</vt:lpstr>
      <vt:lpstr>System Components </vt:lpstr>
      <vt:lpstr>Tools</vt:lpstr>
      <vt:lpstr>Flow Chart Diagram</vt:lpstr>
      <vt:lpstr>Circuit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</dc:title>
  <dc:creator>Aya   Almowafy</dc:creator>
  <cp:lastModifiedBy>رامى اسامه محمود سيد</cp:lastModifiedBy>
  <cp:revision>8</cp:revision>
  <dcterms:created xsi:type="dcterms:W3CDTF">2023-11-11T19:08:06Z</dcterms:created>
  <dcterms:modified xsi:type="dcterms:W3CDTF">2023-11-11T19:48:32Z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A5576935EF574802884551CA525D043C</vt:lpwstr>
  </property>
  <property fmtid="{D5CDD505-2E9C-101B-9397-08002B2CF9AE}" pid="3" name="KSOProductBuildVer">
    <vt:lpwstr>1033-11.2.0.11225</vt:lpwstr>
  </property>
</Properties>
</file>