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c39b49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c39b49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c39b49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7c39b49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c39b4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c39b4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c39b49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c39b49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c39b49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7c39b49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c39b49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c39b49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c39b49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c39b49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c39b490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c39b49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c293f953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c293f953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c39b49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7c39b49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Summarization for News Data</a:t>
            </a:r>
            <a:endParaRPr sz="4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 Qranfal and Jake Carter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108075" y="138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47750" y="7463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Fine-tuned the T5-base model using human-written summaries of articles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Accomplished via smart sampling, parameter adjustments, and preprocessing.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Steadily improving ROUGE scores show this model can achieve strongly human-like summaries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112" y="2672799"/>
            <a:ext cx="1933775" cy="1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800" y="678297"/>
            <a:ext cx="4500151" cy="378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38250" y="1309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7750" y="646950"/>
            <a:ext cx="89661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AI-generated summaries often lack clarity and a natural, human-like writing style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Our solution is to fine-tune a model according to human-written summaries, hopefully resulting in a more human-like output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The dataset used includes CNN and Dailymail articles with author-written summaries</a:t>
            </a:r>
            <a:endParaRPr sz="1908">
              <a:solidFill>
                <a:schemeClr val="dk1"/>
              </a:solidFill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8"/>
              <a:buChar char="●"/>
            </a:pPr>
            <a:r>
              <a:rPr lang="en" sz="1908">
                <a:solidFill>
                  <a:schemeClr val="dk1"/>
                </a:solidFill>
              </a:rPr>
              <a:t>Our project goal is to provide concise and readable summaries of the news for people interested in the news but have little time to keep up with it</a:t>
            </a:r>
            <a:endParaRPr sz="19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363" y="3404350"/>
            <a:ext cx="2769274" cy="13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5450" y="12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0" y="731200"/>
            <a:ext cx="90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People are often interested in keeping up </a:t>
            </a:r>
            <a:r>
              <a:rPr lang="en">
                <a:solidFill>
                  <a:schemeClr val="dk1"/>
                </a:solidFill>
              </a:rPr>
              <a:t>with</a:t>
            </a:r>
            <a:r>
              <a:rPr lang="en">
                <a:solidFill>
                  <a:schemeClr val="dk1"/>
                </a:solidFill>
              </a:rPr>
              <a:t> current events, but this can be daunting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</a:t>
            </a:r>
            <a:r>
              <a:rPr lang="en" sz="1800">
                <a:solidFill>
                  <a:schemeClr val="dk1"/>
                </a:solidFill>
              </a:rPr>
              <a:t>any different news outlets with time-consuming shows and articles that the working person might struggle to keep up with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AI-generated summaries often lack clarity and a natural, human-like writing style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lack of a human personality could put many people off of AI news as it appears stale and lifeless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388" y="2858325"/>
            <a:ext cx="2015224" cy="201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23150" y="100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Pretrained LLM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23150" y="753825"/>
            <a:ext cx="86871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Our chosen model is Google's T5-base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T5 models are designed for text-to-text tasks. This makes them ideal for summarizations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</a:t>
            </a:r>
            <a:r>
              <a:rPr lang="en" sz="1582">
                <a:solidFill>
                  <a:schemeClr val="dk1"/>
                </a:solidFill>
              </a:rPr>
              <a:t>unsupervised pretraining of the T5</a:t>
            </a:r>
            <a:r>
              <a:rPr lang="en" sz="1582">
                <a:solidFill>
                  <a:schemeClr val="dk1"/>
                </a:solidFill>
              </a:rPr>
              <a:t> reduces overfitting and enhances task adaptability</a:t>
            </a:r>
            <a:endParaRPr sz="1582">
              <a:solidFill>
                <a:schemeClr val="dk1"/>
              </a:solidFill>
            </a:endParaRPr>
          </a:p>
          <a:p>
            <a:pPr indent="-32154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82">
                <a:solidFill>
                  <a:schemeClr val="dk1"/>
                </a:solidFill>
              </a:rPr>
              <a:t>The T5-base model was chosen for its balance between performance and resource cost</a:t>
            </a:r>
            <a:endParaRPr sz="1582">
              <a:solidFill>
                <a:schemeClr val="dk1"/>
              </a:solidFill>
            </a:endParaRPr>
          </a:p>
          <a:p>
            <a:pPr indent="-3215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2">
                <a:solidFill>
                  <a:schemeClr val="dk1"/>
                </a:solidFill>
              </a:rPr>
              <a:t>T5-small is less resource-intensive but results in lower performance</a:t>
            </a:r>
            <a:endParaRPr sz="1582">
              <a:solidFill>
                <a:schemeClr val="dk1"/>
              </a:solidFill>
            </a:endParaRPr>
          </a:p>
          <a:p>
            <a:pPr indent="-321543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82">
                <a:solidFill>
                  <a:schemeClr val="dk1"/>
                </a:solidFill>
              </a:rPr>
              <a:t>T5-large has higher performance at the cost of more computational resources</a:t>
            </a:r>
            <a:endParaRPr sz="158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12" y="3013500"/>
            <a:ext cx="4958377" cy="1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30700" y="170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30700" y="778075"/>
            <a:ext cx="6002400" cy="4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</a:rPr>
              <a:t>Steps while utilizing the pretrained T5-base model as the base: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Loaded dataset and T5’s tokenizer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Sampled the large dataset for </a:t>
            </a:r>
            <a:r>
              <a:rPr lang="en" sz="7200">
                <a:solidFill>
                  <a:schemeClr val="dk1"/>
                </a:solidFill>
              </a:rPr>
              <a:t>fine tuning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Tokenize text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Create a scoring system using the ROGUE score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Set parameters and training weights</a:t>
            </a:r>
            <a:endParaRPr sz="72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Send the model, scoring metrics, and dataset to the trainer</a:t>
            </a:r>
            <a:endParaRPr sz="7200">
              <a:solidFill>
                <a:schemeClr val="dk1"/>
              </a:solidFill>
            </a:endParaRPr>
          </a:p>
          <a:p>
            <a:pPr indent="-36323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789"/>
              <a:buAutoNum type="arabicPeriod"/>
            </a:pPr>
            <a:r>
              <a:rPr lang="en" sz="7200">
                <a:solidFill>
                  <a:schemeClr val="dk1"/>
                </a:solidFill>
              </a:rPr>
              <a:t>Begin training to fine-tune the model</a:t>
            </a:r>
            <a:br>
              <a:rPr lang="en" sz="8400">
                <a:solidFill>
                  <a:schemeClr val="dk1"/>
                </a:solidFill>
              </a:rPr>
            </a:br>
            <a:endParaRPr sz="8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3650">
                <a:solidFill>
                  <a:schemeClr val="dk1"/>
                </a:solidFill>
              </a:rPr>
            </a:b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100" y="1413325"/>
            <a:ext cx="3010900" cy="188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54900" y="63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(Final ROUGE Scores)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7450" y="670900"/>
            <a:ext cx="9089100" cy="3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ROUGE-1: 26.38% (Originally 23.47%)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the model grasps key vocabulary and context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ROUGE-2: 12.28% (Originally 10.77%)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Demonstrates the model’s ability to be logical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ROUGE-L: 18.35% (Originally 16.33%)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Shows the model’s ability to retain and structure sentences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ROUGE-Lsum: 18.38% (Originally 16.36%)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Measurement </a:t>
            </a:r>
            <a:r>
              <a:rPr lang="en" sz="1800">
                <a:solidFill>
                  <a:schemeClr val="dk1"/>
                </a:solidFill>
              </a:rPr>
              <a:t>for</a:t>
            </a:r>
            <a:r>
              <a:rPr lang="en" sz="1800">
                <a:solidFill>
                  <a:schemeClr val="dk1"/>
                </a:solidFill>
              </a:rPr>
              <a:t> how the model keeps the overall structure of the content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225" y="3450875"/>
            <a:ext cx="4308176" cy="1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00525" y="146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100525" y="800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 scores steadily increased across epochs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Improved unigram and bigram coverage and with stronger summary structure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Generated summaries became longer and more detailed as training progressed (average length went from 53 to 60 tokens).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Strong signs of improvement based on 10,000 samples on the T5-base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3083275"/>
            <a:ext cx="5695900" cy="16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55250" y="94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25" y="762925"/>
            <a:ext cx="7151550" cy="27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92975" y="108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1850" y="679325"/>
            <a:ext cx="89973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T5-base shows a strong ability to produce human-like output on a limited dataset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ROUGE scores show a continually improving similarity to human 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Results could be improved on the T5-large model with a larger size of training samples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showed solid improvement in the first 3 epochs, while the final 3 epochs had minimal gains indicating convergence.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27" y="2692400"/>
            <a:ext cx="3212799" cy="21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