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ICSTUDENTWorkingGroupSpring2024AnalyzingPandemicResponsesProject/DetailAnalysisofUS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1890D8D-56F3-42F9-A7AE-4135F00513A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 Analyzing  Covid Pandemic 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734985-80C0-412D-9197-AF8449654A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5/10/2024 12:20:35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Analysis of 5 countries Globally" id="2" name="slide2">
            <a:extLst>
              <a:ext uri="{FF2B5EF4-FFF2-40B4-BE49-F238E27FC236}">
                <a16:creationId xmlns:a16="http://schemas.microsoft.com/office/drawing/2014/main" id="{BB7FD96A-642A-4F14-B1E5-89CABBD6D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259"/>
            <a:ext cx="12192000" cy="57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 Analysis of  India" id="3" name="slide3">
            <a:extLst>
              <a:ext uri="{FF2B5EF4-FFF2-40B4-BE49-F238E27FC236}">
                <a16:creationId xmlns:a16="http://schemas.microsoft.com/office/drawing/2014/main" id="{2349E347-8987-4329-8294-C89D137F6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259"/>
            <a:ext cx="12192000" cy="57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 Analysis of USA" id="4" name="slide4">
            <a:extLst>
              <a:ext uri="{FF2B5EF4-FFF2-40B4-BE49-F238E27FC236}">
                <a16:creationId xmlns:a16="http://schemas.microsoft.com/office/drawing/2014/main" id="{1A6C5975-2E6E-4557-8126-D1B9D5F11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259"/>
            <a:ext cx="12192000" cy="57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2024-05-10T00:20:37Z</dcterms:created>
  <dcterms:modified xsi:type="dcterms:W3CDTF">2024-05-10T00:20:37Z</dcterms:modified>
</cp:coreProperties>
</file>