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Rice Leaf Disease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Detection &amp; Classification of Rice Leaf Diseases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Rice is a staple food for over half of the world's population. Diseases affecting rice leaves can significantly reduce yield, impacting food security and farmer livelihoods. Manual inspection is time-consuming and prone to human error.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Automatically detect rice leaf diseases from images</a:t>
            </a:r>
          </a:p>
          <a:p>
            <a:r>
              <a:t>- Classify disease type with high accuracy</a:t>
            </a:r>
          </a:p>
          <a:p>
            <a:r>
              <a:t>- Provide a user-friendly interface for farmers</a:t>
            </a:r>
          </a:p>
          <a:p>
            <a:r>
              <a:t>- Assist in timely treatment to prevent crop loss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Collection: Gather rice leaf images (healthy &amp; diseased)</a:t>
            </a:r>
          </a:p>
          <a:p>
            <a:r>
              <a:t>2. Preprocessing: Resize, normalize, and augment images</a:t>
            </a:r>
          </a:p>
          <a:p>
            <a:r>
              <a:t>3. Model Training: Use CNN (TensorFlow/Keras) for classification</a:t>
            </a:r>
          </a:p>
          <a:p>
            <a:r>
              <a:t>4. Evaluation: Measure accuracy, precision, recall, F1-score</a:t>
            </a:r>
          </a:p>
          <a:p>
            <a:r>
              <a:t>5. Deployment: Integrate with GUI or web app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Public datasets (e.g., Kaggle) or field collection</a:t>
            </a:r>
          </a:p>
          <a:p>
            <a:r>
              <a:t>- Categories: Healthy, Bacterial Leaf Blight, Brown Spot, Leaf Smut</a:t>
            </a:r>
          </a:p>
          <a:p>
            <a:r>
              <a:t>- Preprocessing: Image resizing (128x128), normalization, augmentation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Input: 128x128 RGB images</a:t>
            </a:r>
          </a:p>
          <a:p>
            <a:r>
              <a:t>- Convolutional layers with ReLU activation</a:t>
            </a:r>
          </a:p>
          <a:p>
            <a:r>
              <a:t>- MaxPooling layers</a:t>
            </a:r>
          </a:p>
          <a:p>
            <a:r>
              <a:t>- Dropout for regularization</a:t>
            </a:r>
          </a:p>
          <a:p>
            <a:r>
              <a:t>- Dense layers with Softmax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95% on test dataset</a:t>
            </a:r>
          </a:p>
          <a:p>
            <a:r>
              <a:t>- Confusion matrix shows minimal misclassification</a:t>
            </a:r>
          </a:p>
          <a:p>
            <a:r>
              <a:t>- Real-time prediction under 1 second per image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Rice Leaf Disease Analyzer provides a fast, accurate, and cost-effective solution for disease detection. With real-time analysis and easy-to-use interface, it empowers farmers to take timely action, improving yield and food security.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Expand dataset with more real-world images</a:t>
            </a:r>
          </a:p>
          <a:p>
            <a:r>
              <a:t>- Support mobile app integration</a:t>
            </a:r>
          </a:p>
          <a:p>
            <a:r>
              <a:t>- Multi-language farmer support</a:t>
            </a:r>
          </a:p>
          <a:p>
            <a:r>
              <a:t>- Add treatment recommendation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