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14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1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0" autoAdjust="0"/>
    <p:restoredTop sz="94609" autoAdjust="0"/>
  </p:normalViewPr>
  <p:slideViewPr>
    <p:cSldViewPr>
      <p:cViewPr varScale="1">
        <p:scale>
          <a:sx n="74" d="100"/>
          <a:sy n="74" d="100"/>
        </p:scale>
        <p:origin x="-324" y="-6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7" name="Rectangle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16" name="Rectangle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3" y="119062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37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939196" y="6477010"/>
            <a:ext cx="978485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514600" y="1"/>
            <a:ext cx="11353800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r>
              <a:rPr lang="en-US" b="1" i="0" dirty="0" smtClean="0">
                <a:solidFill>
                  <a:schemeClr val="tx1"/>
                </a:solidFill>
                <a:effectLst/>
                <a:latin typeface="Roboto" panose="020F0502020204030204" pitchFamily="2" charset="0"/>
              </a:rPr>
              <a:t>Digital Portfolio     </a:t>
            </a:r>
            <a:endParaRPr spc="15" dirty="0">
              <a:solidFill>
                <a:schemeClr val="tx1"/>
              </a:solidFill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87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838207" y="2895600"/>
            <a:ext cx="1032694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STUDENT </a:t>
            </a:r>
            <a:r>
              <a:rPr lang="en-US" sz="2400" b="1" dirty="0" smtClean="0">
                <a:solidFill>
                  <a:srgbClr val="FFFF00"/>
                </a:solidFill>
              </a:rPr>
              <a:t>NAME                  :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RAMYA K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FF00"/>
                </a:solidFill>
              </a:rPr>
              <a:t>REGISTER NO AND </a:t>
            </a:r>
            <a:r>
              <a:rPr lang="en-US" sz="2400" b="1" dirty="0" smtClean="0">
                <a:solidFill>
                  <a:srgbClr val="FFFF00"/>
                </a:solidFill>
              </a:rPr>
              <a:t>NMID: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C216FB06057D86F97024A2C746BA3AEF</a:t>
            </a:r>
            <a:endParaRPr lang="en-US" sz="2400" b="1" dirty="0">
              <a:solidFill>
                <a:srgbClr val="FF0000"/>
              </a:solidFill>
              <a:cs typeface="Calibri"/>
            </a:endParaRPr>
          </a:p>
          <a:p>
            <a:r>
              <a:rPr lang="en-US" sz="2400" b="1" dirty="0" smtClean="0">
                <a:solidFill>
                  <a:srgbClr val="FFFF00"/>
                </a:solidFill>
              </a:rPr>
              <a:t>DEPARTMENT                       : </a:t>
            </a:r>
            <a:r>
              <a:rPr lang="en-US" sz="2400" b="1" dirty="0" smtClean="0">
                <a:solidFill>
                  <a:srgbClr val="FF0000"/>
                </a:solidFill>
              </a:rPr>
              <a:t>BSC(COMPUTER SCIENCE)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FF00"/>
                </a:solidFill>
              </a:rPr>
              <a:t>COLLEGE/UNIVERSITY     : </a:t>
            </a:r>
            <a:r>
              <a:rPr lang="en-US" sz="2400" b="1" dirty="0" smtClean="0">
                <a:solidFill>
                  <a:srgbClr val="FF0000"/>
                </a:solidFill>
              </a:rPr>
              <a:t>SRI AKILANDESWARI WOMEN'S COLLEGE        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                                                      WANDIWASH/THIRUVALLUVAR UNIVERSITY                                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7" y="6486043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01400" y="5257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77600" y="4495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53809" y="609601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44209" y="3438537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 smtClean="0"/>
              <a:t>RESULTS </a:t>
            </a:r>
            <a:r>
              <a:rPr lang="en-IN" sz="4250" spc="15" dirty="0"/>
              <a:t>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43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895600" y="1371600"/>
            <a:ext cx="4648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i="1" u="sng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Results: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Design: The website adapts seamlessly to different screen sizes and devices.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Elements: The theme toggle, contact form, and project links provide an engaging user experience.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Clear Content: The website clearly showcases skills, experience, and projects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1219200"/>
            <a:ext cx="7391400" cy="3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9600" y="609600"/>
            <a:ext cx="1127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The portfolio website project resulted in a fully functional, responsive, and interactive website that showcases skills, experience, and projects. Here are some key results and screenshots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: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95400" y="4267201"/>
            <a:ext cx="7696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u="sng" dirty="0" smtClean="0">
                <a:solidFill>
                  <a:schemeClr val="tx1">
                    <a:lumMod val="95000"/>
                  </a:schemeClr>
                </a:solidFill>
              </a:rPr>
              <a:t>Outcomes: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Professional Online Presence: The website provides a professional online presence that showcases skills and experience.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Increased Visibility: The website increases visibility and reach to potential employers, clients, and collaborators.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Improved Engagement: The interactive elements and clear content improve user engagement and experience.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8600"/>
            <a:ext cx="6246835" cy="3200400"/>
          </a:xfrm>
          <a:prstGeom prst="rect">
            <a:avLst/>
          </a:prstGeom>
        </p:spPr>
      </p:pic>
      <p:pic>
        <p:nvPicPr>
          <p:cNvPr id="3" name="Picture 2" descr="Screenshot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33800"/>
            <a:ext cx="10126489" cy="24958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"/>
            <a:ext cx="10069331" cy="2715004"/>
          </a:xfrm>
          <a:prstGeom prst="rect">
            <a:avLst/>
          </a:prstGeom>
        </p:spPr>
      </p:pic>
      <p:pic>
        <p:nvPicPr>
          <p:cNvPr id="3" name="Picture 2" descr="Screenshot (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276600"/>
            <a:ext cx="7947397" cy="334345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972800" y="4953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77600" y="685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58609" y="251461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5334000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9" y="6473343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1143000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" y="838200"/>
            <a:ext cx="10058400" cy="646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portfolio website project showcases my skills, experience, and projects in a clear and engaging manner, providing a professional online presence.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" y="1524001"/>
            <a:ext cx="2514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Highlights of Project: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b="1" dirty="0" smtClean="0">
                <a:solidFill>
                  <a:srgbClr val="00B0F0"/>
                </a:solidFill>
              </a:rPr>
              <a:t>Responsive Design: </a:t>
            </a:r>
            <a:r>
              <a:rPr lang="en-US" b="1" dirty="0" smtClean="0">
                <a:solidFill>
                  <a:srgbClr val="7030A0"/>
                </a:solidFill>
              </a:rPr>
              <a:t>Adapts to different screen sizes and devices.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b="1" dirty="0" smtClean="0">
                <a:solidFill>
                  <a:srgbClr val="00B0F0"/>
                </a:solidFill>
              </a:rPr>
              <a:t> Interactive Elements: </a:t>
            </a:r>
            <a:r>
              <a:rPr lang="en-US" b="1" dirty="0" smtClean="0">
                <a:solidFill>
                  <a:srgbClr val="7030A0"/>
                </a:solidFill>
              </a:rPr>
              <a:t>Theme toggle, contact form, and project links.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b="1" dirty="0" smtClean="0">
                <a:solidFill>
                  <a:srgbClr val="00B0F0"/>
                </a:solidFill>
              </a:rPr>
              <a:t> Clear Content: </a:t>
            </a:r>
            <a:r>
              <a:rPr lang="en-US" b="1" dirty="0" smtClean="0">
                <a:solidFill>
                  <a:srgbClr val="7030A0"/>
                </a:solidFill>
              </a:rPr>
              <a:t>Showcases skills, experience, and projects effectively 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534400" y="1371600"/>
            <a:ext cx="2286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Short Summary: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The portfolio website project demonstrates my ability to design and develop a professional online presence, showcasing my skills, experience, and projects in a clear and engaging manner.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57600" y="1524001"/>
            <a:ext cx="4038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Benefits to Society: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b="1" dirty="0" smtClean="0">
                <a:solidFill>
                  <a:srgbClr val="00B0F0"/>
                </a:solidFill>
              </a:rPr>
              <a:t>Increased Visibility</a:t>
            </a:r>
            <a:r>
              <a:rPr lang="en-US" b="1" dirty="0" smtClean="0">
                <a:solidFill>
                  <a:srgbClr val="7030A0"/>
                </a:solidFill>
              </a:rPr>
              <a:t>: Provides a platform for individuals to showcase their skills and experience.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b="1" dirty="0" smtClean="0">
                <a:solidFill>
                  <a:srgbClr val="00B0F0"/>
                </a:solidFill>
              </a:rPr>
              <a:t> Improved Communication: </a:t>
            </a:r>
            <a:r>
              <a:rPr lang="en-US" b="1" dirty="0" smtClean="0">
                <a:solidFill>
                  <a:srgbClr val="7030A0"/>
                </a:solidFill>
              </a:rPr>
              <a:t>Enables effective communication between individuals and potential employers or clients.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b="1" dirty="0" smtClean="0">
                <a:solidFill>
                  <a:srgbClr val="00B0F0"/>
                </a:solidFill>
              </a:rPr>
              <a:t> Professional Development: </a:t>
            </a:r>
            <a:r>
              <a:rPr lang="en-US" b="1" dirty="0" smtClean="0">
                <a:solidFill>
                  <a:srgbClr val="7030A0"/>
                </a:solidFill>
              </a:rPr>
              <a:t>Demonstrates commitment to professional development and online presence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000" y="5562603"/>
            <a:ext cx="670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Overall, the portfolio website project provides a valuable online presence, showcasing skills and experience, and demonstrating the importance of professional development in the digital age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57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37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8" y="589598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48768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smtClean="0"/>
              <a:t>PROJEC</a:t>
            </a:r>
            <a:r>
              <a:rPr lang="en-US" sz="4250" spc="5" dirty="0" smtClean="0"/>
              <a:t>T </a:t>
            </a:r>
            <a:r>
              <a:rPr lang="en-US" sz="4250" spc="5" dirty="0" err="1" smtClean="0"/>
              <a:t>T</a:t>
            </a:r>
            <a:r>
              <a:rPr sz="4250" spc="25" smtClean="0"/>
              <a:t>TITLE</a:t>
            </a:r>
            <a:r>
              <a:rPr lang="en-US" sz="4250" spc="25" dirty="0" smtClean="0"/>
              <a:t>  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939196" y="6477010"/>
            <a:ext cx="978485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33" y="6410337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Rectangle 22"/>
          <p:cNvSpPr/>
          <p:nvPr/>
        </p:nvSpPr>
        <p:spPr>
          <a:xfrm>
            <a:off x="533400" y="2819403"/>
            <a:ext cx="8305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</a:rPr>
              <a:t>Student Digital Portfolio Using Frontend Development</a:t>
            </a:r>
            <a:endParaRPr lang="en-US" sz="4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39033" y="-508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37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7" y="6486043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33" y="447675"/>
            <a:ext cx="361951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3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49" y="6134100"/>
            <a:ext cx="247651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8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-228600" y="381005"/>
            <a:ext cx="6934200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939196" y="6477010"/>
            <a:ext cx="978485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1142" y="1524008"/>
            <a:ext cx="4881665" cy="4111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20201" y="1524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457200"/>
            <a:ext cx="8534400" cy="509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200" spc="-2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3200" spc="15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ROB</a:t>
            </a:r>
            <a:r>
              <a:rPr sz="3200" spc="55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-2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2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spc="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-37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375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2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</a:t>
            </a:r>
            <a:r>
              <a:rPr sz="3200" spc="1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NT</a:t>
            </a:r>
            <a:endParaRPr sz="32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39196" y="6477010"/>
            <a:ext cx="978485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87"/>
            <a:ext cx="2143125" cy="2000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5800" y="3200400"/>
            <a:ext cx="8763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Uses: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i="1" dirty="0" smtClean="0">
                <a:solidFill>
                  <a:srgbClr val="00B0F0"/>
                </a:solidFill>
              </a:rPr>
              <a:t>Showcasing Projects: Displaying notable projects and achievements.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i="1" dirty="0" smtClean="0">
                <a:solidFill>
                  <a:srgbClr val="00B0F0"/>
                </a:solidFill>
              </a:rPr>
              <a:t> Establishing Credibility: Demonstrating expertise and experience in a specific field</a:t>
            </a:r>
            <a:r>
              <a:rPr lang="en-US" sz="2400" dirty="0" smtClean="0">
                <a:solidFill>
                  <a:srgbClr val="00B050"/>
                </a:solidFill>
              </a:rPr>
              <a:t>.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609600" y="1295401"/>
            <a:ext cx="8763000" cy="2246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Benefits: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Establishing Online Presence: A Portfolio website helps establish a professional online presence.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Showcasing Skills and Experience: It provides platform to showcase skills, experience, and projects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AutoNum type="arabicPeriod"/>
            </a:pP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67800" y="-3048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600329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smtClean="0"/>
              <a:t>PROJECT</a:t>
            </a:r>
            <a:r>
              <a:rPr lang="en-US" sz="4250" spc="5" dirty="0" smtClean="0"/>
              <a:t>  </a:t>
            </a:r>
            <a:r>
              <a:rPr sz="4250" spc="-20" smtClean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39196" y="6477010"/>
            <a:ext cx="978485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87"/>
            <a:ext cx="2143125" cy="200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09600" y="685800"/>
            <a:ext cx="83820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Brief Summary:</a:t>
            </a:r>
            <a:endParaRPr lang="en-US" sz="2000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i="1" dirty="0" smtClean="0">
                <a:solidFill>
                  <a:srgbClr val="00B050"/>
                </a:solidFill>
              </a:rPr>
              <a:t>A personal portfolio website showcasing my skills, experience, and projects in a clear and engaging manner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endParaRPr lang="en-US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" y="1905000"/>
            <a:ext cx="8991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What My Portfolio Contains:-</a:t>
            </a:r>
            <a:endParaRPr lang="en-US" sz="2000" b="1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b="1" i="1" dirty="0" smtClean="0">
                <a:solidFill>
                  <a:srgbClr val="C00000"/>
                </a:solidFill>
              </a:rPr>
              <a:t>About Me: </a:t>
            </a:r>
            <a:r>
              <a:rPr lang="en-US" b="1" i="1" dirty="0" smtClean="0">
                <a:solidFill>
                  <a:srgbClr val="00B050"/>
                </a:solidFill>
              </a:rPr>
              <a:t>A brief introduction to who I am, my background, and my interests.</a:t>
            </a:r>
          </a:p>
          <a:p>
            <a:pPr>
              <a:buFont typeface="Wingdings" pitchFamily="2" charset="2"/>
              <a:buChar char="v"/>
            </a:pPr>
            <a:r>
              <a:rPr lang="en-US" b="1" i="1" dirty="0" smtClean="0">
                <a:solidFill>
                  <a:srgbClr val="C00000"/>
                </a:solidFill>
              </a:rPr>
              <a:t>Skills           : </a:t>
            </a:r>
            <a:r>
              <a:rPr lang="en-US" b="1" i="1" dirty="0" smtClean="0">
                <a:solidFill>
                  <a:srgbClr val="00B050"/>
                </a:solidFill>
              </a:rPr>
              <a:t>A showcase of my technical skills and expertise.</a:t>
            </a:r>
          </a:p>
          <a:p>
            <a:pPr>
              <a:buFont typeface="Wingdings" pitchFamily="2" charset="2"/>
              <a:buChar char="v"/>
            </a:pPr>
            <a:r>
              <a:rPr lang="en-US" b="1" i="1" dirty="0" smtClean="0">
                <a:solidFill>
                  <a:srgbClr val="C00000"/>
                </a:solidFill>
              </a:rPr>
              <a:t>Projects     </a:t>
            </a:r>
            <a:r>
              <a:rPr lang="en-US" i="1" dirty="0" smtClean="0">
                <a:solidFill>
                  <a:srgbClr val="C00000"/>
                </a:solidFill>
              </a:rPr>
              <a:t>: </a:t>
            </a:r>
            <a:r>
              <a:rPr lang="en-US" b="1" i="1" dirty="0" smtClean="0">
                <a:solidFill>
                  <a:srgbClr val="00B050"/>
                </a:solidFill>
              </a:rPr>
              <a:t>A showcase of my notable projects, including descriptions, images, and links</a:t>
            </a:r>
          </a:p>
          <a:p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800" y="3429000"/>
            <a:ext cx="9296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Main Idea:</a:t>
            </a:r>
            <a:endParaRPr lang="en-US" sz="2000" b="1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i="1" dirty="0" smtClean="0">
                <a:solidFill>
                  <a:srgbClr val="FF0000"/>
                </a:solidFill>
              </a:rPr>
              <a:t>The main idea of my portfolio is to showcase my achievements, skills, and projects in a way that:- </a:t>
            </a:r>
          </a:p>
          <a:p>
            <a:r>
              <a:rPr lang="en-US" b="1" i="1" dirty="0" smtClean="0">
                <a:solidFill>
                  <a:srgbClr val="C00000"/>
                </a:solidFill>
              </a:rPr>
              <a:t>Demonstrates my expertise                          :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Highlighting my technical skills and experience.</a:t>
            </a:r>
          </a:p>
          <a:p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smtClean="0">
                <a:solidFill>
                  <a:srgbClr val="C00000"/>
                </a:solidFill>
              </a:rPr>
              <a:t>Provides a professional online presence: </a:t>
            </a:r>
            <a:r>
              <a:rPr lang="en-US" b="1" i="1" dirty="0" smtClean="0">
                <a:solidFill>
                  <a:srgbClr val="00B050"/>
                </a:solidFill>
              </a:rPr>
              <a:t>Establishing a strong online presence for </a:t>
            </a:r>
          </a:p>
          <a:p>
            <a:r>
              <a:rPr lang="en-US" b="1" i="1" dirty="0" smtClean="0">
                <a:solidFill>
                  <a:srgbClr val="00B050"/>
                </a:solidFill>
              </a:rPr>
              <a:t>                                                                                 potential   employers</a:t>
            </a:r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i="1" dirty="0" smtClean="0">
                <a:solidFill>
                  <a:srgbClr val="00B050"/>
                </a:solidFill>
              </a:rPr>
              <a:t>clients, or collaborators.</a:t>
            </a:r>
          </a:p>
          <a:p>
            <a:r>
              <a:rPr lang="en-US" b="1" i="1" dirty="0" smtClean="0">
                <a:solidFill>
                  <a:srgbClr val="C00000"/>
                </a:solidFill>
              </a:rPr>
              <a:t>Showcases my work                                      : </a:t>
            </a:r>
            <a:r>
              <a:rPr lang="en-US" b="1" i="1" dirty="0" smtClean="0">
                <a:solidFill>
                  <a:srgbClr val="00B050"/>
                </a:solidFill>
              </a:rPr>
              <a:t>Displaying my notable projects and achievements.                                                                                                    </a:t>
            </a:r>
            <a:endParaRPr lang="en-US" b="1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8" y="589598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3" y="8"/>
            <a:ext cx="6920547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25" dirty="0"/>
              <a:t>W</a:t>
            </a:r>
            <a:r>
              <a:rPr sz="3600" spc="-20" dirty="0"/>
              <a:t>H</a:t>
            </a:r>
            <a:r>
              <a:rPr sz="3600" spc="20" dirty="0"/>
              <a:t>O</a:t>
            </a:r>
            <a:r>
              <a:rPr sz="3600" spc="-235" dirty="0"/>
              <a:t> </a:t>
            </a:r>
            <a:r>
              <a:rPr sz="3600" spc="-10" dirty="0"/>
              <a:t>AR</a:t>
            </a:r>
            <a:r>
              <a:rPr sz="3600" spc="15" dirty="0"/>
              <a:t>E</a:t>
            </a:r>
            <a:r>
              <a:rPr sz="3600" spc="-35" dirty="0"/>
              <a:t> </a:t>
            </a:r>
            <a:r>
              <a:rPr sz="3600" spc="-10" dirty="0"/>
              <a:t>T</a:t>
            </a:r>
            <a:r>
              <a:rPr sz="3600" spc="-15" dirty="0"/>
              <a:t>H</a:t>
            </a:r>
            <a:r>
              <a:rPr sz="3600" spc="15" dirty="0"/>
              <a:t>E</a:t>
            </a:r>
            <a:r>
              <a:rPr sz="3600" spc="-35" dirty="0"/>
              <a:t> </a:t>
            </a:r>
            <a:r>
              <a:rPr sz="3600" spc="-20" dirty="0"/>
              <a:t>E</a:t>
            </a:r>
            <a:r>
              <a:rPr sz="3600" spc="30" dirty="0"/>
              <a:t>N</a:t>
            </a:r>
            <a:r>
              <a:rPr sz="3600" spc="15" dirty="0"/>
              <a:t>D</a:t>
            </a:r>
            <a:r>
              <a:rPr sz="3600" spc="-45" dirty="0"/>
              <a:t> </a:t>
            </a:r>
            <a:r>
              <a:rPr sz="3600" dirty="0"/>
              <a:t>U</a:t>
            </a:r>
            <a:r>
              <a:rPr sz="3600" spc="10" dirty="0"/>
              <a:t>S</a:t>
            </a:r>
            <a:r>
              <a:rPr sz="3600" spc="-25" dirty="0"/>
              <a:t>E</a:t>
            </a:r>
            <a:r>
              <a:rPr sz="3600" spc="-10" dirty="0"/>
              <a:t>R</a:t>
            </a:r>
            <a:r>
              <a:rPr sz="3600" spc="5" dirty="0"/>
              <a:t>S?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939196" y="6477010"/>
            <a:ext cx="978485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8" y="6172212"/>
            <a:ext cx="2181225" cy="4857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14400" y="838207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Potential employers- Clients- Peers and colleagues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0" y="1676401"/>
            <a:ext cx="112776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/>
            <a:r>
              <a:rPr lang="en-US" sz="2400" b="1" i="1" u="sng" dirty="0" smtClean="0">
                <a:solidFill>
                  <a:srgbClr val="FF0000"/>
                </a:solidFill>
              </a:rPr>
              <a:t>Users: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b="1" i="1" dirty="0" smtClean="0">
                <a:solidFill>
                  <a:srgbClr val="FF0000"/>
                </a:solidFill>
              </a:rPr>
              <a:t>Potential Employers </a:t>
            </a:r>
            <a:r>
              <a:rPr lang="en-US" sz="2000" i="1" dirty="0" smtClean="0">
                <a:solidFill>
                  <a:srgbClr val="FF0000"/>
                </a:solidFill>
              </a:rPr>
              <a:t>: </a:t>
            </a:r>
            <a:r>
              <a:rPr lang="en-US" sz="2000" b="1" i="1" dirty="0" smtClean="0">
                <a:solidFill>
                  <a:srgbClr val="00B0F0"/>
                </a:solidFill>
              </a:rPr>
              <a:t>Employers looking for candidates with specific skills and  experience</a:t>
            </a:r>
            <a:r>
              <a:rPr lang="en-US" sz="2000" i="1" dirty="0" smtClean="0">
                <a:solidFill>
                  <a:srgbClr val="00B0F0"/>
                </a:solidFill>
              </a:rPr>
              <a:t>.</a:t>
            </a:r>
          </a:p>
          <a:p>
            <a:pPr marL="1257300" lvl="2" indent="-342900">
              <a:buFont typeface="Arial" pitchFamily="34" charset="0"/>
              <a:buChar char="•"/>
            </a:pPr>
            <a:endParaRPr lang="en-US" sz="2000" i="1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</a:rPr>
              <a:t>Clients</a:t>
            </a:r>
            <a:r>
              <a:rPr lang="en-US" sz="2000" i="1" dirty="0" smtClean="0">
                <a:solidFill>
                  <a:srgbClr val="FF0000"/>
                </a:solidFill>
              </a:rPr>
              <a:t>: </a:t>
            </a:r>
            <a:r>
              <a:rPr lang="en-US" sz="2000" b="1" i="1" dirty="0" smtClean="0">
                <a:solidFill>
                  <a:srgbClr val="00B0F0"/>
                </a:solidFill>
              </a:rPr>
              <a:t>Clients</a:t>
            </a:r>
            <a:r>
              <a:rPr lang="en-US" sz="2000" b="1" i="1" dirty="0" smtClean="0">
                <a:solidFill>
                  <a:schemeClr val="accent2"/>
                </a:solidFill>
              </a:rPr>
              <a:t> </a:t>
            </a:r>
            <a:r>
              <a:rPr lang="en-US" sz="2000" b="1" i="1" dirty="0" smtClean="0">
                <a:solidFill>
                  <a:srgbClr val="00B0F0"/>
                </a:solidFill>
              </a:rPr>
              <a:t>seeking professionals with expertise in specific areas</a:t>
            </a:r>
            <a:r>
              <a:rPr lang="en-US" sz="2000" i="1" dirty="0" smtClean="0"/>
              <a:t>.</a:t>
            </a:r>
          </a:p>
          <a:p>
            <a:pPr marL="1257300" lvl="2" indent="-342900"/>
            <a:endParaRPr lang="en-US" sz="2000" i="1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</a:rPr>
              <a:t>Collaborators</a:t>
            </a:r>
            <a:r>
              <a:rPr lang="en-US" sz="2000" i="1" dirty="0" smtClean="0">
                <a:solidFill>
                  <a:srgbClr val="FF0000"/>
                </a:solidFill>
              </a:rPr>
              <a:t>: </a:t>
            </a:r>
            <a:r>
              <a:rPr lang="en-US" sz="2000" b="1" i="1" dirty="0" smtClean="0">
                <a:solidFill>
                  <a:srgbClr val="00B0F0"/>
                </a:solidFill>
              </a:rPr>
              <a:t>Other professionals interested in collaborating on projects</a:t>
            </a:r>
            <a:r>
              <a:rPr lang="en-US" sz="2000" i="1" dirty="0" smtClean="0">
                <a:solidFill>
                  <a:schemeClr val="accent2"/>
                </a:solidFill>
              </a:rPr>
              <a:t>.</a:t>
            </a:r>
          </a:p>
          <a:p>
            <a:pPr marL="1257300" lvl="2" indent="-342900">
              <a:buFont typeface="Arial" pitchFamily="34" charset="0"/>
              <a:buChar char="•"/>
            </a:pPr>
            <a:endParaRPr lang="en-US" sz="2000" b="1" i="1" dirty="0" smtClean="0">
              <a:solidFill>
                <a:schemeClr val="accent2"/>
              </a:solidFill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b="1" i="1" dirty="0" smtClean="0">
                <a:solidFill>
                  <a:srgbClr val="FF0000"/>
                </a:solidFill>
              </a:rPr>
              <a:t> Individuals: </a:t>
            </a:r>
            <a:r>
              <a:rPr lang="en-US" sz="2000" b="1" i="1" dirty="0" smtClean="0">
                <a:solidFill>
                  <a:srgbClr val="00B0F0"/>
                </a:solidFill>
              </a:rPr>
              <a:t>Individuals looking to showcase their work and skills</a:t>
            </a:r>
            <a:r>
              <a:rPr lang="en-US" sz="2000" i="1" dirty="0" smtClean="0">
                <a:solidFill>
                  <a:schemeClr val="accent2"/>
                </a:solidFill>
              </a:rPr>
              <a:t>.</a:t>
            </a:r>
            <a:endParaRPr lang="en-US" sz="2000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400" y="-76200"/>
            <a:ext cx="2438400" cy="4114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144000" y="4267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8" y="589598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9711692" cy="567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939196" y="6477010"/>
            <a:ext cx="978485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87"/>
            <a:ext cx="2143125" cy="2000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7200" y="685800"/>
            <a:ext cx="2895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Tools: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6"/>
                </a:solidFill>
              </a:rPr>
              <a:t>HTML5: For structuring and content markup.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6"/>
                </a:solidFill>
              </a:rPr>
              <a:t> CSS3: For styling and layout.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6"/>
                </a:solidFill>
              </a:rPr>
              <a:t>JavaScript: For adding interactivity and dynamic effects.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6"/>
                </a:solidFill>
              </a:rPr>
              <a:t> </a:t>
            </a:r>
            <a:r>
              <a:rPr lang="en-US" b="1" dirty="0" err="1" smtClean="0">
                <a:solidFill>
                  <a:schemeClr val="accent6"/>
                </a:solidFill>
              </a:rPr>
              <a:t>GitHub</a:t>
            </a:r>
            <a:r>
              <a:rPr lang="en-US" b="1" dirty="0" smtClean="0">
                <a:solidFill>
                  <a:schemeClr val="accent6"/>
                </a:solidFill>
              </a:rPr>
              <a:t>: For version control and repository management.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81400" y="363915"/>
            <a:ext cx="25908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/>
              <a:t>Techniques: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i="1" dirty="0" smtClean="0">
                <a:solidFill>
                  <a:schemeClr val="accent6"/>
                </a:solidFill>
              </a:rPr>
              <a:t>Responsiv</a:t>
            </a:r>
            <a:r>
              <a:rPr lang="en-US" b="1" dirty="0" smtClean="0">
                <a:solidFill>
                  <a:schemeClr val="accent6"/>
                </a:solidFill>
              </a:rPr>
              <a:t>e Web Design: To ensure a seamless user experience across different devices and screen sizes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6"/>
                </a:solidFill>
              </a:rPr>
              <a:t> CSS Custom Properties: For efficient styling and </a:t>
            </a:r>
            <a:r>
              <a:rPr lang="en-US" b="1" dirty="0" err="1" smtClean="0">
                <a:solidFill>
                  <a:schemeClr val="accent6"/>
                </a:solidFill>
              </a:rPr>
              <a:t>theming</a:t>
            </a:r>
            <a:r>
              <a:rPr lang="en-US" b="1" dirty="0" smtClean="0">
                <a:solidFill>
                  <a:schemeClr val="accent6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6"/>
                </a:solidFill>
              </a:rPr>
              <a:t> JavaScript Event Handling: For interactive elements, such as theme toggle and contact form validation.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6"/>
                </a:solidFill>
              </a:rPr>
              <a:t> Front-end Development: For building a client-side interface that interacts with users.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48400" y="838200"/>
            <a:ext cx="35814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/>
              <a:t>Key Features</a:t>
            </a:r>
            <a:r>
              <a:rPr lang="en-US" sz="2000" b="1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6"/>
                </a:solidFill>
              </a:rPr>
              <a:t>Theme Toggle: Switch between light and dark modes.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6"/>
                </a:solidFill>
              </a:rPr>
              <a:t> Responsive Design: Adapt to different screen sizes and devices.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6"/>
                </a:solidFill>
              </a:rPr>
              <a:t> Contact Form: With validation and submission handling.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6"/>
                </a:solidFill>
              </a:rPr>
              <a:t> Interactive Elements: Such as drag-and-drop avatar upload.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8" y="589598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0"/>
            <a:ext cx="103632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 smtClean="0">
                <a:latin typeface="Trebuchet MS"/>
                <a:cs typeface="Trebuchet MS"/>
              </a:rPr>
              <a:t>PORTFOLIO </a:t>
            </a:r>
            <a:r>
              <a:rPr lang="en-IN" sz="4000" b="1" spc="15" dirty="0">
                <a:latin typeface="Trebuchet MS"/>
                <a:cs typeface="Trebuchet MS"/>
              </a:rPr>
              <a:t>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685800" y="68580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>
                <a:solidFill>
                  <a:schemeClr val="accent1"/>
                </a:solidFill>
              </a:rPr>
              <a:t>The portfolio website features a clean, modern design with a responsive layout that adapts to different screen sizes and devices. Here's an overview of the design and layout.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7000" y="464820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5800" y="1676400"/>
            <a:ext cx="48768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Key Elements:</a:t>
            </a:r>
            <a:endParaRPr lang="en-US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Clean and Simple Design: Easy to navigate and visually appealing. 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2.   Responsive Layout:  Adapts to different screen sizes and devices.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Clear Typography:  Consistent font scheme and clear headings.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Visual Hierarchy: Organized content with clear sections and headings.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62600" y="1600201"/>
            <a:ext cx="3733800" cy="3170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Layout: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Header Section: Includes navigation menu and logo.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Hero Section: Introduction to the portfolio with a background image or animation.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About Section: Brief bio and background information.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Projects Section: Showcase of notable projects with images and descriptions.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76400" y="4724400"/>
            <a:ext cx="78486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Design Principles: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accent2"/>
                </a:solidFill>
              </a:rPr>
              <a:t>Consistency    : Consistent design elements throughout the portfolio.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accent2"/>
                </a:solidFill>
              </a:rPr>
              <a:t>Balance            : Balanced layout with clear sections and whitespace.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accent2"/>
                </a:solidFill>
              </a:rPr>
              <a:t> Visual Appeal: Visually appealing design that engages the user.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143005"/>
            <a:ext cx="10134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Key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Features: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</a:rPr>
              <a:t>Responsive Design: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Adapts to different screen sizes and devices for a seamless user experience.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</a:rPr>
              <a:t>Theme Toggle          :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Switch between light and dark modes.</a:t>
            </a:r>
            <a:endParaRPr lang="en-US" dirty="0" smtClean="0">
              <a:solidFill>
                <a:srgbClr val="C00000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</a:rPr>
              <a:t> Contact Form          :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With validation and submission handling.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</a:rPr>
              <a:t>  Project Showcase  :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 showcase of projects with images, descriptions, and links.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2895600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Functionality: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3276601"/>
            <a:ext cx="10591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</a:rPr>
              <a:t>Interactive Elements: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Such as theme toggle, contact form, and project links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</a:rPr>
              <a:t>Smooth Scrolling       :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Smooth scrolling between sections for a better user experience.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</a:rPr>
              <a:t>3. Form Validation            :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Validation of contact form fields to ensure correct input.</a:t>
            </a:r>
            <a:endParaRPr lang="en-US" dirty="0" smtClean="0">
              <a:solidFill>
                <a:srgbClr val="C00000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</a:rPr>
              <a:t>4.Submission Handling   :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Handling of form submissions, such as displaying a success message.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4724400"/>
            <a:ext cx="1005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User Experience: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</a:rPr>
              <a:t>Easy Navigation: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 simple and intuitive navigation menu.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</a:rPr>
              <a:t> Clear Content         :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Clear and concise content that showcases skills and experience.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</a:rPr>
              <a:t> Engaging Visuals   :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Engaging visuals, such as images and icons, to enhance the user experience.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688</TotalTime>
  <Words>1111</Words>
  <Application>Microsoft Office PowerPoint</Application>
  <PresentationFormat>Custom</PresentationFormat>
  <Paragraphs>126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Metro</vt:lpstr>
      <vt:lpstr> Digital Portfolio     </vt:lpstr>
      <vt:lpstr>PROJECT TTITLE  </vt:lpstr>
      <vt:lpstr>AGENDA</vt:lpstr>
      <vt:lpstr>PROBLEM STATEMENT</vt:lpstr>
      <vt:lpstr>PROJECT  OVERVIEW</vt:lpstr>
      <vt:lpstr>WHO ARE THE END USERS?</vt:lpstr>
      <vt:lpstr>TOOLS AND TECHNIQUES</vt:lpstr>
      <vt:lpstr>Slide 8</vt:lpstr>
      <vt:lpstr>FEATURES AND FUNCTIONALITY</vt:lpstr>
      <vt:lpstr>RESULTS AND SCREENSHOTS</vt:lpstr>
      <vt:lpstr>Slide 11</vt:lpstr>
      <vt:lpstr>Slide 12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HP</cp:lastModifiedBy>
  <cp:revision>142</cp:revision>
  <dcterms:created xsi:type="dcterms:W3CDTF">2024-03-29T15:07:22Z</dcterms:created>
  <dcterms:modified xsi:type="dcterms:W3CDTF">2025-08-29T05:42:11Z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