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014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  <p:sldId id="272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609" autoAdjust="0"/>
  </p:normalViewPr>
  <p:slideViewPr>
    <p:cSldViewPr>
      <p:cViewPr varScale="1">
        <p:scale>
          <a:sx n="77" d="100"/>
          <a:sy n="77" d="100"/>
        </p:scale>
        <p:origin x="-216" y="-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4343400"/>
            <a:ext cx="103632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2834640"/>
            <a:ext cx="103632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56" name="Rectangle 55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0"/>
            <a:ext cx="2641600" cy="5851525"/>
          </a:xfrm>
        </p:spPr>
        <p:txBody>
          <a:bodyPr vert="eaVert"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274640"/>
            <a:ext cx="78232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6438603" y="1073888"/>
            <a:ext cx="5762848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498621" y="0"/>
            <a:ext cx="7352715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6635304" y="1285480"/>
            <a:ext cx="4114800" cy="158496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7924800" y="0"/>
            <a:ext cx="3657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7924800" y="4267200"/>
            <a:ext cx="42672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7924800" y="0"/>
            <a:ext cx="18288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7931152" y="4246564"/>
            <a:ext cx="2787649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7924800" y="4267200"/>
            <a:ext cx="2133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7924800" y="1371600"/>
            <a:ext cx="42672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7924800" y="1752600"/>
            <a:ext cx="42672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1320800" y="4267200"/>
            <a:ext cx="660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711200" y="4267200"/>
            <a:ext cx="7112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489099" y="2438400"/>
            <a:ext cx="75184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489099" y="2133600"/>
            <a:ext cx="75184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6096000" y="4267200"/>
            <a:ext cx="18288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536" y="1351672"/>
            <a:ext cx="7624064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7" name="Rectangle 6"/>
          <p:cNvSpPr/>
          <p:nvPr/>
        </p:nvSpPr>
        <p:spPr>
          <a:xfrm>
            <a:off x="484213" y="402265"/>
            <a:ext cx="1133856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536" y="512064"/>
            <a:ext cx="10875264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 flipH="1">
            <a:off x="495384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548145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59793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635603" y="680477"/>
            <a:ext cx="1219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67304" y="680477"/>
            <a:ext cx="48768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12064"/>
            <a:ext cx="10972800" cy="9144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9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7125" y="1770502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402266"/>
            <a:ext cx="11822773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3099" y="512064"/>
            <a:ext cx="103632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809750"/>
            <a:ext cx="5386917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8" y="1809750"/>
            <a:ext cx="5389033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2459037"/>
            <a:ext cx="5386917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459037"/>
            <a:ext cx="5389033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16" name="Rectangle 15"/>
          <p:cNvSpPr/>
          <p:nvPr/>
        </p:nvSpPr>
        <p:spPr>
          <a:xfrm>
            <a:off x="117053" y="680477"/>
            <a:ext cx="6096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307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37669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99693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252455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302243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339912" y="680477"/>
            <a:ext cx="1219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371613" y="680477"/>
            <a:ext cx="48768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109728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435100"/>
            <a:ext cx="33528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0" y="1435100"/>
            <a:ext cx="73152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490709" y="0"/>
            <a:ext cx="1170432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484260" y="1885028"/>
            <a:ext cx="11710163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11374903" y="1197789"/>
            <a:ext cx="132763" cy="171288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1219200" y="441252"/>
            <a:ext cx="9144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0709" y="1893781"/>
            <a:ext cx="1170432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1219200" y="1150144"/>
            <a:ext cx="9144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11578103" y="1350189"/>
            <a:ext cx="132763" cy="171288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11115579" y="1453352"/>
            <a:ext cx="132763" cy="171288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636000" y="55499"/>
            <a:ext cx="2844800" cy="365125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219200" y="55499"/>
            <a:ext cx="7416800" cy="365125"/>
          </a:xfrm>
        </p:spPr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480800" y="55499"/>
            <a:ext cx="609600" cy="365125"/>
          </a:xfrm>
        </p:spPr>
        <p:txBody>
          <a:bodyPr/>
          <a:lstStyle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48768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340388" y="5047394"/>
            <a:ext cx="97536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340388" y="4796819"/>
            <a:ext cx="97536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340388" y="4637685"/>
            <a:ext cx="97536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340388" y="4542559"/>
            <a:ext cx="97536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12744" y="680477"/>
            <a:ext cx="6096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358764" y="680477"/>
            <a:ext cx="36576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33360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95691" y="680477"/>
            <a:ext cx="1219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219200" y="512064"/>
            <a:ext cx="103632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219200" y="1783560"/>
            <a:ext cx="103632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636000" y="6416676"/>
            <a:ext cx="28448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416676"/>
            <a:ext cx="74168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1480800" y="6416676"/>
            <a:ext cx="609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15" r:id="rId1"/>
    <p:sldLayoutId id="2147484016" r:id="rId2"/>
    <p:sldLayoutId id="2147484017" r:id="rId3"/>
    <p:sldLayoutId id="2147484018" r:id="rId4"/>
    <p:sldLayoutId id="2147484019" r:id="rId5"/>
    <p:sldLayoutId id="2147484020" r:id="rId6"/>
    <p:sldLayoutId id="2147484021" r:id="rId7"/>
    <p:sldLayoutId id="2147484022" r:id="rId8"/>
    <p:sldLayoutId id="2147484023" r:id="rId9"/>
    <p:sldLayoutId id="2147484024" r:id="rId10"/>
    <p:sldLayoutId id="214748402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3" y="1190627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37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2514600" y="1"/>
            <a:ext cx="11353800" cy="124777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r>
              <a:rPr lang="en-US" b="1" i="0" dirty="0" smtClean="0">
                <a:solidFill>
                  <a:schemeClr val="tx1"/>
                </a:solidFill>
                <a:effectLst/>
                <a:latin typeface="Roboto" panose="020F0502020204030204" pitchFamily="2" charset="0"/>
              </a:rPr>
              <a:t>Digital Portfolio     </a:t>
            </a:r>
            <a:endParaRPr spc="15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838207" y="2895600"/>
            <a:ext cx="1032694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</a:rPr>
              <a:t>STUDENT </a:t>
            </a:r>
            <a:r>
              <a:rPr lang="en-US" sz="2400" b="1" dirty="0" smtClean="0">
                <a:solidFill>
                  <a:srgbClr val="FFFF00"/>
                </a:solidFill>
              </a:rPr>
              <a:t>NAME                  :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RAMYA K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>
                <a:solidFill>
                  <a:srgbClr val="FFFF00"/>
                </a:solidFill>
              </a:rPr>
              <a:t>REGISTER NO AND </a:t>
            </a:r>
            <a:r>
              <a:rPr lang="en-US" sz="2400" b="1" dirty="0" smtClean="0">
                <a:solidFill>
                  <a:srgbClr val="FFFF00"/>
                </a:solidFill>
              </a:rPr>
              <a:t>NMID: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C216FB06057D86F97024A2C746BA3AEF</a:t>
            </a:r>
            <a:endParaRPr lang="en-US" sz="2400" b="1" dirty="0">
              <a:solidFill>
                <a:srgbClr val="FF0000"/>
              </a:solidFill>
              <a:cs typeface="Calibri"/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DEPARTMENT                       : </a:t>
            </a:r>
            <a:r>
              <a:rPr lang="en-US" sz="2400" b="1" dirty="0" smtClean="0">
                <a:solidFill>
                  <a:srgbClr val="FF0000"/>
                </a:solidFill>
              </a:rPr>
              <a:t>BSC(COMPUTER SCIENCE)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b="1" dirty="0" smtClean="0">
                <a:solidFill>
                  <a:srgbClr val="FFFF00"/>
                </a:solidFill>
              </a:rPr>
              <a:t>COLLEGE/UNIVERSITY     : </a:t>
            </a:r>
            <a:r>
              <a:rPr lang="en-US" sz="2400" b="1" dirty="0" smtClean="0">
                <a:solidFill>
                  <a:srgbClr val="FF0000"/>
                </a:solidFill>
              </a:rPr>
              <a:t>SRI AKILANDESWARI WOMEN'S COLLEGE         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                                                      WANDIWASH/THIRUVALLUVAR UNIVERSITY                                </a:t>
            </a:r>
            <a:endParaRPr lang="en-US" sz="2400" b="1" dirty="0">
              <a:solidFill>
                <a:srgbClr val="FF0000"/>
              </a:solidFill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7" y="6486043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1201400" y="5257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0" y="449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353809" y="60960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209" y="3438537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RESULTS </a:t>
            </a:r>
            <a:r>
              <a:rPr lang="en-IN" sz="4250" spc="15" dirty="0"/>
              <a:t>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9" y="6473343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95600" y="1371600"/>
            <a:ext cx="4648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b="1" i="1" u="sng" dirty="0" smtClean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Results: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Design: The website adapts seamlessly to different screen sizes and devices.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Elements: The theme toggle, contact form, and project links provide an engaging user experience.</a:t>
            </a:r>
          </a:p>
          <a:p>
            <a:pPr marL="800100" lvl="1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Clear Content: The website clearly showcases skills, experience, and projects</a:t>
            </a:r>
            <a:endParaRPr lang="en-IN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48000" y="1219200"/>
            <a:ext cx="7391400" cy="381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]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09600" y="609600"/>
            <a:ext cx="11277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The portfolio website project resulted in a fully functional, responsive, and interactive website that showcases skills, experience, and projects. Here are some key results and screenshots</a:t>
            </a:r>
            <a:r>
              <a:rPr lang="en-US" dirty="0" smtClean="0">
                <a:solidFill>
                  <a:schemeClr val="accent3">
                    <a:lumMod val="50000"/>
                  </a:schemeClr>
                </a:solidFill>
              </a:rPr>
              <a:t>: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295400" y="4267201"/>
            <a:ext cx="76962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u="sng" dirty="0" smtClean="0">
                <a:solidFill>
                  <a:schemeClr val="tx1">
                    <a:lumMod val="95000"/>
                  </a:schemeClr>
                </a:solidFill>
              </a:rPr>
              <a:t>Outcomes: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Professional Online Presence: The website provides a professional online presence that showcases skills and experience.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Increased Visibility: The website increases visibility and reach to potential employers, clients, and collaborators.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 Improved Engagement: The interactive elements and clear content improve user engagement and experience.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7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228600"/>
            <a:ext cx="6246835" cy="3200400"/>
          </a:xfrm>
          <a:prstGeom prst="rect">
            <a:avLst/>
          </a:prstGeom>
        </p:spPr>
      </p:pic>
      <p:pic>
        <p:nvPicPr>
          <p:cNvPr id="3" name="Picture 2" descr="Screenshot (2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33800"/>
            <a:ext cx="10126489" cy="24958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4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52400"/>
            <a:ext cx="10069331" cy="2715004"/>
          </a:xfrm>
          <a:prstGeom prst="rect">
            <a:avLst/>
          </a:prstGeom>
        </p:spPr>
      </p:pic>
      <p:pic>
        <p:nvPicPr>
          <p:cNvPr id="3" name="Picture 2" descr="Screenshot (3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3276600"/>
            <a:ext cx="7947397" cy="334345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0972800" y="49530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77600" y="6858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1658609" y="2514612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0"/>
            <a:ext cx="53340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9" y="6473343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1143000"/>
            <a:ext cx="8763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.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9600" y="838200"/>
            <a:ext cx="10058400" cy="646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The portfolio website project showcases my skills, experience, and projects in a clear and engaging manner, providing a professional online presence.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524001"/>
            <a:ext cx="2514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Highlights of Project: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Responsive Design: </a:t>
            </a:r>
            <a:r>
              <a:rPr lang="en-US" b="1" dirty="0" smtClean="0">
                <a:solidFill>
                  <a:srgbClr val="7030A0"/>
                </a:solidFill>
              </a:rPr>
              <a:t>Adapts to different screen sizes and devices.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 Interactive Elements: </a:t>
            </a:r>
            <a:r>
              <a:rPr lang="en-US" b="1" dirty="0" smtClean="0">
                <a:solidFill>
                  <a:srgbClr val="7030A0"/>
                </a:solidFill>
              </a:rPr>
              <a:t>Theme toggle, contact form, and project links.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 Clear Content: </a:t>
            </a:r>
            <a:r>
              <a:rPr lang="en-US" b="1" dirty="0" smtClean="0">
                <a:solidFill>
                  <a:srgbClr val="7030A0"/>
                </a:solidFill>
              </a:rPr>
              <a:t>Showcases skills, experience, and projects effectively .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534400" y="1371600"/>
            <a:ext cx="2286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Short Summary:</a:t>
            </a:r>
          </a:p>
          <a:p>
            <a:r>
              <a:rPr lang="en-US" b="1" dirty="0" smtClean="0">
                <a:solidFill>
                  <a:srgbClr val="7030A0"/>
                </a:solidFill>
              </a:rPr>
              <a:t>The portfolio website project demonstrates my ability to design and develop a professional online presence, showcasing my skills, experience, and projects in a clear and engaging manner.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657600" y="1524001"/>
            <a:ext cx="40386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Benefits to Society: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Increased Visibility</a:t>
            </a:r>
            <a:r>
              <a:rPr lang="en-US" b="1" dirty="0" smtClean="0">
                <a:solidFill>
                  <a:srgbClr val="7030A0"/>
                </a:solidFill>
              </a:rPr>
              <a:t>: Provides a platform for individuals to showcase their skills and experience.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 Improved Communication: </a:t>
            </a:r>
            <a:r>
              <a:rPr lang="en-US" b="1" dirty="0" smtClean="0">
                <a:solidFill>
                  <a:srgbClr val="7030A0"/>
                </a:solidFill>
              </a:rPr>
              <a:t>Enables effective communication between individuals and potential employers or clients.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b="1" dirty="0" smtClean="0">
                <a:solidFill>
                  <a:srgbClr val="00B0F0"/>
                </a:solidFill>
              </a:rPr>
              <a:t> Professional Development: </a:t>
            </a:r>
            <a:r>
              <a:rPr lang="en-US" b="1" dirty="0" smtClean="0">
                <a:solidFill>
                  <a:srgbClr val="7030A0"/>
                </a:solidFill>
              </a:rPr>
              <a:t>Demonstrates commitment to professional development and online presence</a:t>
            </a:r>
            <a:endParaRPr lang="en-US" b="1" dirty="0">
              <a:solidFill>
                <a:srgbClr val="7030A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286000" y="5562603"/>
            <a:ext cx="6705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Overall, the portfolio website project provides a valuable online presence, showcasing skills and experience, and demonstrating the importance of professional development in the digital age</a:t>
            </a:r>
            <a:r>
              <a:rPr lang="en-US" b="1" dirty="0" smtClean="0"/>
              <a:t>.</a:t>
            </a:r>
            <a:endParaRPr lang="en-US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57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85800" y="304800"/>
            <a:ext cx="4876800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smtClean="0"/>
              <a:t>PROJEC</a:t>
            </a:r>
            <a:r>
              <a:rPr lang="en-US" sz="4250" spc="5" dirty="0" smtClean="0"/>
              <a:t>T </a:t>
            </a:r>
            <a:r>
              <a:rPr lang="en-US" sz="4250" spc="5" dirty="0" err="1" smtClean="0"/>
              <a:t>T</a:t>
            </a:r>
            <a:r>
              <a:rPr sz="4250" spc="25" smtClean="0"/>
              <a:t>TITLE</a:t>
            </a:r>
            <a:r>
              <a:rPr lang="en-US" sz="4250" spc="25" dirty="0" smtClean="0"/>
              <a:t>  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33" y="6410337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3" name="Rectangle 22"/>
          <p:cNvSpPr/>
          <p:nvPr/>
        </p:nvSpPr>
        <p:spPr>
          <a:xfrm>
            <a:off x="533400" y="2819403"/>
            <a:ext cx="8305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dirty="0" smtClean="0">
                <a:solidFill>
                  <a:srgbClr val="00B050"/>
                </a:solidFill>
              </a:rPr>
              <a:t>Student Digital Portfolio Using Frontend Development</a:t>
            </a:r>
            <a:endParaRPr lang="en-US" sz="4000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9033" y="-508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1" y="4010037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7" y="6486043"/>
            <a:ext cx="1773555" cy="16671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33" y="447675"/>
            <a:ext cx="361951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3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49" y="6134100"/>
            <a:ext cx="247651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8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-228600" y="381005"/>
            <a:ext cx="6934200" cy="64440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1142" y="1524008"/>
            <a:ext cx="4881665" cy="4111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220201" y="152400"/>
            <a:ext cx="276225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914400" y="457200"/>
            <a:ext cx="8534400" cy="5091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3200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</a:t>
            </a:r>
            <a:r>
              <a:rPr sz="3200" spc="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ROB</a:t>
            </a:r>
            <a:r>
              <a:rPr sz="3200" spc="5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r>
              <a:rPr sz="3200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3200" spc="2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sz="3200" spc="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sz="3200" spc="-37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37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sz="3200" spc="15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sz="3200" spc="-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sz="3200" spc="-2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ME</a:t>
            </a:r>
            <a:r>
              <a:rPr sz="3200" spc="1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NT</a:t>
            </a:r>
            <a:endParaRPr sz="320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85800" y="3200400"/>
            <a:ext cx="87630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Uses: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F0"/>
                </a:solidFill>
              </a:rPr>
              <a:t>Showcasing Projects: Displaying notable projects and achievements.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i="1" dirty="0" smtClean="0">
                <a:solidFill>
                  <a:srgbClr val="00B0F0"/>
                </a:solidFill>
              </a:rPr>
              <a:t> Establishing Credibility: Demonstrating expertise and experience in a specific field</a:t>
            </a:r>
            <a:r>
              <a:rPr lang="en-US" sz="2400" dirty="0" smtClean="0">
                <a:solidFill>
                  <a:srgbClr val="00B050"/>
                </a:solidFill>
              </a:rPr>
              <a:t>.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609600" y="1295401"/>
            <a:ext cx="8763000" cy="2246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95000"/>
                  </a:schemeClr>
                </a:solidFill>
                <a:latin typeface="Times New Roman" pitchFamily="18" charset="0"/>
                <a:cs typeface="Times New Roman" pitchFamily="18" charset="0"/>
              </a:rPr>
              <a:t>Benefits: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Establishing Online Presence: A Portfolio website helps establish a professional online presence.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i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Showcasing Skills and Experience: It provides platform to showcase skills, experience, and projects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342900" indent="-342900">
              <a:buAutoNum type="arabicPeriod"/>
            </a:pP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>
    <p:wipe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067800" y="-3048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66800" y="0"/>
            <a:ext cx="600329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US" sz="4250" spc="5" dirty="0" smtClean="0"/>
              <a:t> 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" y="685800"/>
            <a:ext cx="83820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Brief Summary:</a:t>
            </a:r>
            <a:endParaRPr lang="en-US" sz="2000" b="1" i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b="1" i="1" dirty="0" smtClean="0">
                <a:solidFill>
                  <a:srgbClr val="00B050"/>
                </a:solidFill>
              </a:rPr>
              <a:t>A personal portfolio website showcasing my skills, experience, and projects in a clear and engaging manner</a:t>
            </a:r>
            <a:r>
              <a:rPr lang="en-US" b="1" i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  <a:p>
            <a:endParaRPr lang="en-US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1905000"/>
            <a:ext cx="89916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What My Portfolio Contains:-</a:t>
            </a:r>
            <a:endParaRPr lang="en-U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>
              <a:buFont typeface="Wingdings" pitchFamily="2" charset="2"/>
              <a:buChar char="v"/>
            </a:pPr>
            <a:r>
              <a:rPr lang="en-US" i="1" dirty="0" smtClean="0">
                <a:solidFill>
                  <a:srgbClr val="C0000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About Me: </a:t>
            </a:r>
            <a:r>
              <a:rPr lang="en-US" b="1" i="1" dirty="0" smtClean="0">
                <a:solidFill>
                  <a:srgbClr val="00B050"/>
                </a:solidFill>
              </a:rPr>
              <a:t>A brief introduction to who I am, my background, and my interests.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C00000"/>
                </a:solidFill>
              </a:rPr>
              <a:t>Skills           : </a:t>
            </a:r>
            <a:r>
              <a:rPr lang="en-US" b="1" i="1" dirty="0" smtClean="0">
                <a:solidFill>
                  <a:srgbClr val="00B050"/>
                </a:solidFill>
              </a:rPr>
              <a:t>A showcase of my technical skills and expertise.</a:t>
            </a:r>
          </a:p>
          <a:p>
            <a:pPr>
              <a:buFont typeface="Wingdings" pitchFamily="2" charset="2"/>
              <a:buChar char="v"/>
            </a:pPr>
            <a:r>
              <a:rPr lang="en-US" b="1" i="1" dirty="0" smtClean="0">
                <a:solidFill>
                  <a:srgbClr val="C00000"/>
                </a:solidFill>
              </a:rPr>
              <a:t>Projects     </a:t>
            </a:r>
            <a:r>
              <a:rPr lang="en-US" i="1" dirty="0" smtClean="0">
                <a:solidFill>
                  <a:srgbClr val="C00000"/>
                </a:solidFill>
              </a:rPr>
              <a:t>: </a:t>
            </a:r>
            <a:r>
              <a:rPr lang="en-US" b="1" i="1" dirty="0" smtClean="0">
                <a:solidFill>
                  <a:srgbClr val="00B050"/>
                </a:solidFill>
              </a:rPr>
              <a:t>A showcase of my notable projects, including descriptions, images, and links</a:t>
            </a:r>
          </a:p>
          <a:p>
            <a:endParaRPr lang="en-US" i="1" dirty="0">
              <a:solidFill>
                <a:srgbClr val="00B05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" y="3429000"/>
            <a:ext cx="92964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Main Idea:</a:t>
            </a:r>
            <a:endParaRPr lang="en-US" sz="20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b="1" i="1" dirty="0" smtClean="0">
                <a:solidFill>
                  <a:srgbClr val="FF0000"/>
                </a:solidFill>
              </a:rPr>
              <a:t>The main idea of my portfolio is to showcase my achievements, skills, and projects in a way that:- 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Demonstrates my expertise                          :</a:t>
            </a:r>
            <a:r>
              <a:rPr lang="en-US" b="1" i="1" dirty="0" smtClean="0"/>
              <a:t> </a:t>
            </a:r>
            <a:r>
              <a:rPr lang="en-US" b="1" i="1" dirty="0" smtClean="0">
                <a:solidFill>
                  <a:srgbClr val="00B050"/>
                </a:solidFill>
              </a:rPr>
              <a:t>Highlighting my technical skills and experience.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</a:t>
            </a:r>
            <a:r>
              <a:rPr lang="en-US" b="1" i="1" dirty="0" smtClean="0">
                <a:solidFill>
                  <a:srgbClr val="C00000"/>
                </a:solidFill>
              </a:rPr>
              <a:t>Provides a professional online presence: </a:t>
            </a:r>
            <a:r>
              <a:rPr lang="en-US" b="1" i="1" dirty="0" smtClean="0">
                <a:solidFill>
                  <a:srgbClr val="00B050"/>
                </a:solidFill>
              </a:rPr>
              <a:t>Establishing a strong online presence for </a:t>
            </a:r>
          </a:p>
          <a:p>
            <a:r>
              <a:rPr lang="en-US" b="1" i="1" dirty="0" smtClean="0">
                <a:solidFill>
                  <a:srgbClr val="00B050"/>
                </a:solidFill>
              </a:rPr>
              <a:t>                                                                                 potential   employers</a:t>
            </a:r>
            <a:r>
              <a:rPr lang="en-US" b="1" i="1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, </a:t>
            </a:r>
            <a:r>
              <a:rPr lang="en-US" b="1" i="1" dirty="0" smtClean="0">
                <a:solidFill>
                  <a:srgbClr val="00B050"/>
                </a:solidFill>
              </a:rPr>
              <a:t>clients, or collaborators.</a:t>
            </a:r>
          </a:p>
          <a:p>
            <a:r>
              <a:rPr lang="en-US" b="1" i="1" dirty="0" smtClean="0">
                <a:solidFill>
                  <a:srgbClr val="C00000"/>
                </a:solidFill>
              </a:rPr>
              <a:t>Showcases my work                                      : </a:t>
            </a:r>
            <a:r>
              <a:rPr lang="en-US" b="1" i="1" dirty="0" smtClean="0">
                <a:solidFill>
                  <a:srgbClr val="00B050"/>
                </a:solidFill>
              </a:rPr>
              <a:t>Displaying my notable projects and achievements.                                                                                                    </a:t>
            </a:r>
            <a:endParaRPr lang="en-US" b="1" i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1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6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3" y="8"/>
            <a:ext cx="6920547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600" spc="25" dirty="0"/>
              <a:t>W</a:t>
            </a:r>
            <a:r>
              <a:rPr sz="3600" spc="-20" dirty="0"/>
              <a:t>H</a:t>
            </a:r>
            <a:r>
              <a:rPr sz="3600" spc="20" dirty="0"/>
              <a:t>O</a:t>
            </a:r>
            <a:r>
              <a:rPr sz="3600" spc="-235" dirty="0"/>
              <a:t> </a:t>
            </a:r>
            <a:r>
              <a:rPr sz="3600" spc="-10" dirty="0"/>
              <a:t>AR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10" dirty="0"/>
              <a:t>T</a:t>
            </a:r>
            <a:r>
              <a:rPr sz="3600" spc="-15" dirty="0"/>
              <a:t>H</a:t>
            </a:r>
            <a:r>
              <a:rPr sz="3600" spc="15" dirty="0"/>
              <a:t>E</a:t>
            </a:r>
            <a:r>
              <a:rPr sz="3600" spc="-35" dirty="0"/>
              <a:t> </a:t>
            </a:r>
            <a:r>
              <a:rPr sz="3600" spc="-20" dirty="0"/>
              <a:t>E</a:t>
            </a:r>
            <a:r>
              <a:rPr sz="3600" spc="30" dirty="0"/>
              <a:t>N</a:t>
            </a:r>
            <a:r>
              <a:rPr sz="3600" spc="15" dirty="0"/>
              <a:t>D</a:t>
            </a:r>
            <a:r>
              <a:rPr sz="3600" spc="-45" dirty="0"/>
              <a:t> </a:t>
            </a:r>
            <a:r>
              <a:rPr sz="3600" dirty="0"/>
              <a:t>U</a:t>
            </a:r>
            <a:r>
              <a:rPr sz="3600" spc="10" dirty="0"/>
              <a:t>S</a:t>
            </a:r>
            <a:r>
              <a:rPr sz="3600" spc="-25" dirty="0"/>
              <a:t>E</a:t>
            </a:r>
            <a:r>
              <a:rPr sz="3600" spc="-10" dirty="0"/>
              <a:t>R</a:t>
            </a:r>
            <a:r>
              <a:rPr sz="3600" spc="5" dirty="0"/>
              <a:t>S?</a:t>
            </a:r>
            <a:endParaRPr sz="36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8" y="6172212"/>
            <a:ext cx="2181225" cy="485775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914400" y="838207"/>
            <a:ext cx="8001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</a:t>
            </a:r>
            <a:r>
              <a:rPr lang="en-US" sz="2800" b="1" dirty="0" smtClean="0">
                <a:solidFill>
                  <a:srgbClr val="00B050"/>
                </a:solidFill>
              </a:rPr>
              <a:t>Potential employers- Clients- Peers and colleagues</a:t>
            </a:r>
            <a:endParaRPr lang="en-US" sz="2800" b="1" dirty="0">
              <a:solidFill>
                <a:srgbClr val="00B05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62000" y="1676401"/>
            <a:ext cx="112776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lvl="2" indent="-342900"/>
            <a:r>
              <a:rPr lang="en-US" sz="2400" b="1" i="1" u="sng" dirty="0" smtClean="0">
                <a:solidFill>
                  <a:srgbClr val="FF0000"/>
                </a:solidFill>
              </a:rPr>
              <a:t>Users: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Potential Employers </a:t>
            </a:r>
            <a:r>
              <a:rPr lang="en-US" sz="2000" i="1" dirty="0" smtClean="0">
                <a:solidFill>
                  <a:srgbClr val="FF0000"/>
                </a:solidFill>
              </a:rPr>
              <a:t>: </a:t>
            </a:r>
            <a:r>
              <a:rPr lang="en-US" sz="2000" b="1" i="1" dirty="0" smtClean="0">
                <a:solidFill>
                  <a:srgbClr val="00B0F0"/>
                </a:solidFill>
              </a:rPr>
              <a:t>Employers looking for candidates with specific skills and  experience</a:t>
            </a:r>
            <a:r>
              <a:rPr lang="en-US" sz="2000" i="1" dirty="0" smtClean="0">
                <a:solidFill>
                  <a:srgbClr val="00B0F0"/>
                </a:solidFill>
              </a:rPr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Clients</a:t>
            </a:r>
            <a:r>
              <a:rPr lang="en-US" sz="2000" i="1" dirty="0" smtClean="0">
                <a:solidFill>
                  <a:srgbClr val="FF0000"/>
                </a:solidFill>
              </a:rPr>
              <a:t>: </a:t>
            </a:r>
            <a:r>
              <a:rPr lang="en-US" sz="2000" b="1" i="1" dirty="0" smtClean="0">
                <a:solidFill>
                  <a:srgbClr val="00B0F0"/>
                </a:solidFill>
              </a:rPr>
              <a:t>Clients</a:t>
            </a:r>
            <a:r>
              <a:rPr lang="en-US" sz="2000" b="1" i="1" dirty="0" smtClean="0">
                <a:solidFill>
                  <a:schemeClr val="accent2"/>
                </a:solidFill>
              </a:rPr>
              <a:t> </a:t>
            </a:r>
            <a:r>
              <a:rPr lang="en-US" sz="2000" b="1" i="1" dirty="0" smtClean="0">
                <a:solidFill>
                  <a:srgbClr val="00B0F0"/>
                </a:solidFill>
              </a:rPr>
              <a:t>seeking professionals with expertise in specific areas</a:t>
            </a:r>
            <a:r>
              <a:rPr lang="en-US" sz="2000" i="1" dirty="0" smtClean="0"/>
              <a:t>.</a:t>
            </a:r>
          </a:p>
          <a:p>
            <a:pPr marL="1257300" lvl="2" indent="-342900"/>
            <a:endParaRPr lang="en-US" sz="2000" i="1" dirty="0" smtClean="0"/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i="1" dirty="0" smtClean="0">
                <a:solidFill>
                  <a:srgbClr val="FF0000"/>
                </a:solidFill>
              </a:rPr>
              <a:t> </a:t>
            </a:r>
            <a:r>
              <a:rPr lang="en-US" sz="2000" b="1" i="1" dirty="0" smtClean="0">
                <a:solidFill>
                  <a:srgbClr val="FF0000"/>
                </a:solidFill>
              </a:rPr>
              <a:t>Collaborators</a:t>
            </a:r>
            <a:r>
              <a:rPr lang="en-US" sz="2000" i="1" dirty="0" smtClean="0">
                <a:solidFill>
                  <a:srgbClr val="FF0000"/>
                </a:solidFill>
              </a:rPr>
              <a:t>: </a:t>
            </a:r>
            <a:r>
              <a:rPr lang="en-US" sz="2000" b="1" i="1" dirty="0" smtClean="0">
                <a:solidFill>
                  <a:srgbClr val="00B0F0"/>
                </a:solidFill>
              </a:rPr>
              <a:t>Other professionals interested in collaborating on projects</a:t>
            </a:r>
            <a:r>
              <a:rPr lang="en-US" sz="2000" i="1" dirty="0" smtClean="0">
                <a:solidFill>
                  <a:schemeClr val="accent2"/>
                </a:solidFill>
              </a:rPr>
              <a:t>.</a:t>
            </a:r>
          </a:p>
          <a:p>
            <a:pPr marL="1257300" lvl="2" indent="-342900">
              <a:buFont typeface="Arial" pitchFamily="34" charset="0"/>
              <a:buChar char="•"/>
            </a:pPr>
            <a:endParaRPr lang="en-US" sz="2000" b="1" i="1" dirty="0" smtClean="0">
              <a:solidFill>
                <a:schemeClr val="accent2"/>
              </a:solidFill>
            </a:endParaRPr>
          </a:p>
          <a:p>
            <a:pPr marL="1257300" lvl="2" indent="-342900">
              <a:buFont typeface="Arial" pitchFamily="34" charset="0"/>
              <a:buChar char="•"/>
            </a:pPr>
            <a:r>
              <a:rPr lang="en-US" sz="2000" b="1" i="1" dirty="0" smtClean="0">
                <a:solidFill>
                  <a:srgbClr val="FF0000"/>
                </a:solidFill>
              </a:rPr>
              <a:t> Individuals: </a:t>
            </a:r>
            <a:r>
              <a:rPr lang="en-US" sz="2000" b="1" i="1" dirty="0" smtClean="0">
                <a:solidFill>
                  <a:srgbClr val="00B0F0"/>
                </a:solidFill>
              </a:rPr>
              <a:t>Individuals looking to showcase their work and skills</a:t>
            </a:r>
            <a:r>
              <a:rPr lang="en-US" sz="2000" i="1" dirty="0" smtClean="0">
                <a:solidFill>
                  <a:schemeClr val="accent2"/>
                </a:solidFill>
              </a:rPr>
              <a:t>.</a:t>
            </a:r>
            <a:endParaRPr lang="en-US" sz="2000" i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8400" y="-76200"/>
            <a:ext cx="2438400" cy="41148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144000" y="4267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09600" y="0"/>
            <a:ext cx="9711692" cy="567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939196" y="6477010"/>
            <a:ext cx="978485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87"/>
            <a:ext cx="2143125" cy="2000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57200" y="685800"/>
            <a:ext cx="28956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Tools: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HTML5: For structuring and content markup.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CSS3: For styling and layout.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JavaScript: For adding interactivity and dynamic effects.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</a:t>
            </a:r>
            <a:r>
              <a:rPr lang="en-US" b="1" dirty="0" err="1" smtClean="0">
                <a:solidFill>
                  <a:schemeClr val="accent6"/>
                </a:solidFill>
              </a:rPr>
              <a:t>GitHub</a:t>
            </a:r>
            <a:r>
              <a:rPr lang="en-US" b="1" dirty="0" smtClean="0">
                <a:solidFill>
                  <a:schemeClr val="accent6"/>
                </a:solidFill>
              </a:rPr>
              <a:t>: For version control and repository management.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581400" y="363915"/>
            <a:ext cx="25908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Techniques: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i="1" dirty="0" smtClean="0">
                <a:solidFill>
                  <a:schemeClr val="accent6"/>
                </a:solidFill>
              </a:rPr>
              <a:t>Responsiv</a:t>
            </a:r>
            <a:r>
              <a:rPr lang="en-US" b="1" dirty="0" smtClean="0">
                <a:solidFill>
                  <a:schemeClr val="accent6"/>
                </a:solidFill>
              </a:rPr>
              <a:t>e Web Design: To ensure a seamless user experience across different devices and screen sizes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CSS Custom Properties: For efficient styling and </a:t>
            </a:r>
            <a:r>
              <a:rPr lang="en-US" b="1" dirty="0" err="1" smtClean="0">
                <a:solidFill>
                  <a:schemeClr val="accent6"/>
                </a:solidFill>
              </a:rPr>
              <a:t>theming</a:t>
            </a:r>
            <a:r>
              <a:rPr lang="en-US" b="1" dirty="0" smtClean="0">
                <a:solidFill>
                  <a:schemeClr val="accent6"/>
                </a:solidFill>
              </a:rPr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JavaScript Event Handling: For interactive elements, such as theme toggle and contact form validation.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Front-end Development: For building a client-side interface that interacts with users.</a:t>
            </a:r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248400" y="838200"/>
            <a:ext cx="3581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i="1" dirty="0" smtClean="0"/>
              <a:t>Key Features</a:t>
            </a:r>
            <a:r>
              <a:rPr lang="en-US" sz="2000" b="1" dirty="0" smtClean="0"/>
              <a:t>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Theme Toggle: Switch between light and dark modes.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Responsive Design: Adapt to different screen sizes and devices.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Contact Form: With validation and submission handling.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b="1" dirty="0" smtClean="0">
                <a:solidFill>
                  <a:schemeClr val="accent6"/>
                </a:solidFill>
              </a:rPr>
              <a:t> Interactive Elements: Such as drag-and-drop avatar upload.</a:t>
            </a:r>
            <a:endParaRPr lang="en-US" b="1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8" y="589598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9" y="6473337"/>
            <a:ext cx="228600" cy="1763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0"/>
            <a:ext cx="1036320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PORTFOLIO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685800" y="68580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 smtClean="0">
                <a:solidFill>
                  <a:schemeClr val="accent1"/>
                </a:solidFill>
              </a:rPr>
              <a:t>The portfolio website features a clean, modern design with a responsive layout that adapts to different screen sizes and devices. Here's an overview of the design and layout.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667000" y="4648200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85800" y="1676400"/>
            <a:ext cx="4876800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Key Elements:</a:t>
            </a:r>
            <a:endParaRPr lang="en-US" sz="2000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Clean and Simple Design: Easy to navigate and visually appealing. 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2.   Responsive Layout:  Adapts to different screen sizes and devices.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Clear Typography:  Consistent font scheme and clear headings.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Visual Hierarchy: Organized content with clear sections and headings.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5562600" y="1600201"/>
            <a:ext cx="3733800" cy="3170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Layout: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Header Section: Includes navigation menu and logo.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Hero Section: Introduction to the portfolio with a background image or animation.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About Section: Brief bio and background information.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 Projects Section: Showcase of notable projects with images and descriptions.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676400" y="4724400"/>
            <a:ext cx="7848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/>
              <a:t>Design Principles: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/>
                </a:solidFill>
              </a:rPr>
              <a:t>Consistency    : Consistent design elements throughout the portfolio.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/>
                </a:solidFill>
              </a:rPr>
              <a:t>Balance            : Balanced layout with clear sections and whitespace.</a:t>
            </a:r>
          </a:p>
          <a:p>
            <a:pPr marL="342900" indent="-342900">
              <a:buFont typeface="Courier New" pitchFamily="49" charset="0"/>
              <a:buChar char="o"/>
            </a:pPr>
            <a:r>
              <a:rPr lang="en-US" b="1" dirty="0" smtClean="0">
                <a:solidFill>
                  <a:schemeClr val="accent2"/>
                </a:solidFill>
              </a:rPr>
              <a:t> Visual Appeal: Visually appealing design that engages the user.</a:t>
            </a:r>
            <a:endParaRPr lang="en-US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43005"/>
            <a:ext cx="10134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bg2">
                    <a:lumMod val="25000"/>
                  </a:schemeClr>
                </a:solidFill>
              </a:rPr>
              <a:t>Key </a:t>
            </a:r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Features: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Responsive Design: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Adapts to different screen sizes and devices for a seamless user experience.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Theme Toggle   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Switch between light and dark modes.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Contact Form   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With validation and submission handling.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 Project Showcase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showcase of projects with images, descriptions, and links.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2895600"/>
            <a:ext cx="853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Functionality: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5800" y="3276601"/>
            <a:ext cx="10591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Interactive Elements: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Such as theme toggle, contact form, and project links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Smooth Scrolling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Smooth scrolling between sections for a better user experience.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3. Form Validation     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Validation of contact form fields to ensure correct input.</a:t>
            </a:r>
            <a:endParaRPr lang="en-US" dirty="0" smtClean="0">
              <a:solidFill>
                <a:srgbClr val="C00000"/>
              </a:solidFill>
            </a:endParaRP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4.Submission Handling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Handling of form submissions, such as displaying a success message.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4724400"/>
            <a:ext cx="10058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solidFill>
                  <a:schemeClr val="accent2">
                    <a:lumMod val="75000"/>
                  </a:schemeClr>
                </a:solidFill>
              </a:rPr>
              <a:t>User Experience: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Easy Navigation: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A simple and intuitive navigation menu.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Clear Content      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Clear and concise content that showcases skills and experience.</a:t>
            </a:r>
          </a:p>
          <a:p>
            <a:pPr marL="342900" indent="-342900">
              <a:buFont typeface="Wingdings" pitchFamily="2" charset="2"/>
              <a:buChar char="v"/>
            </a:pPr>
            <a:r>
              <a:rPr lang="en-US" dirty="0" smtClean="0">
                <a:solidFill>
                  <a:srgbClr val="C00000"/>
                </a:solidFill>
              </a:rPr>
              <a:t> Engaging Visuals   : </a:t>
            </a:r>
            <a:r>
              <a:rPr lang="en-US" dirty="0" smtClean="0">
                <a:solidFill>
                  <a:schemeClr val="tx2">
                    <a:lumMod val="40000"/>
                    <a:lumOff val="60000"/>
                  </a:schemeClr>
                </a:solidFill>
              </a:rPr>
              <a:t>Engaging visuals, such as images and icons, to enhance the user experience.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689</TotalTime>
  <Words>1111</Words>
  <Application>Microsoft Office PowerPoint</Application>
  <PresentationFormat>Custom</PresentationFormat>
  <Paragraphs>126</Paragraphs>
  <Slides>14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Metro</vt:lpstr>
      <vt:lpstr> Digital Portfolio     </vt:lpstr>
      <vt:lpstr>PROJECT TTITLE  </vt:lpstr>
      <vt:lpstr>AGENDA</vt:lpstr>
      <vt:lpstr>PROBLEM STATEMENT</vt:lpstr>
      <vt:lpstr>PROJECT  OVERVIEW</vt:lpstr>
      <vt:lpstr>WHO ARE THE END USERS?</vt:lpstr>
      <vt:lpstr>TOOLS AND TECHNIQUES</vt:lpstr>
      <vt:lpstr>Slide 8</vt:lpstr>
      <vt:lpstr>FEATURES AND FUNCTIONALITY</vt:lpstr>
      <vt:lpstr>RESULTS AND SCREENSHOTS</vt:lpstr>
      <vt:lpstr>Slide 11</vt:lpstr>
      <vt:lpstr>Slide 12</vt:lpstr>
      <vt:lpstr>CONCLUSION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HP</cp:lastModifiedBy>
  <cp:revision>143</cp:revision>
  <dcterms:created xsi:type="dcterms:W3CDTF">2024-03-29T15:07:22Z</dcterms:created>
  <dcterms:modified xsi:type="dcterms:W3CDTF">2025-09-01T12:38:57Z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