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8" r:id="rId5"/>
    <p:sldId id="270" r:id="rId6"/>
    <p:sldId id="271" r:id="rId7"/>
    <p:sldId id="274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3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ADE-B543-4A99-B5C8-87EECE2B7959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A81A3-4526-4E45-B730-A8B9D0E6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14"/>
          <p:cNvSpPr txBox="1"/>
          <p:nvPr/>
        </p:nvSpPr>
        <p:spPr>
          <a:xfrm>
            <a:off x="7272472" y="6334779"/>
            <a:ext cx="4842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 err="1" smtClean="0">
                <a:latin typeface="Bahnschrift Condensed" panose="020B0502040204020203" pitchFamily="34" charset="0"/>
              </a:rPr>
              <a:t>Ramya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Bhargavi</a:t>
            </a:r>
            <a:r>
              <a:rPr lang="en-US" sz="2800" b="1" dirty="0" smtClean="0">
                <a:latin typeface="Bahnschrift Condensed" panose="020B0502040204020203" pitchFamily="34" charset="0"/>
              </a:rPr>
              <a:t> </a:t>
            </a:r>
            <a:r>
              <a:rPr lang="en-US" sz="2800" b="1" dirty="0" err="1" smtClean="0">
                <a:latin typeface="Bahnschrift Condensed" panose="020B0502040204020203" pitchFamily="34" charset="0"/>
              </a:rPr>
              <a:t>Anumula</a:t>
            </a:r>
            <a:endParaRPr lang="en-US" sz="28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0" y="2273182"/>
            <a:ext cx="10282638" cy="27976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2107" y="2336137"/>
            <a:ext cx="10360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Sub queries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should always use in 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parentheses</a:t>
            </a:r>
            <a:r>
              <a:rPr lang="en-US" sz="1400" b="1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 </a:t>
            </a:r>
            <a:r>
              <a:rPr lang="en-US" sz="1400" dirty="0" smtClean="0">
                <a:latin typeface="+mj-lt"/>
              </a:rPr>
              <a:t>sub query </a:t>
            </a:r>
            <a:r>
              <a:rPr lang="en-US" sz="1400" dirty="0">
                <a:latin typeface="+mj-lt"/>
              </a:rPr>
              <a:t>can have only one column in the SELECT clause, unless multiple columns are in the main query for the </a:t>
            </a:r>
            <a:r>
              <a:rPr lang="en-US" sz="1400" dirty="0" smtClean="0">
                <a:latin typeface="+mj-lt"/>
              </a:rPr>
              <a:t>sub query </a:t>
            </a:r>
            <a:r>
              <a:rPr lang="en-US" sz="1400" dirty="0">
                <a:latin typeface="+mj-lt"/>
              </a:rPr>
              <a:t>to compare its selected columns.</a:t>
            </a:r>
          </a:p>
          <a:p>
            <a:pPr algn="just"/>
            <a:endParaRPr lang="en-US" sz="1400" dirty="0" smtClean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We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can use various comparison operators with the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sub query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such as &gt;, &lt;, =, IN, ANY, SOME, and ALL. A multiple-row operator is very useful when the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sub query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returns more than one row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</a:rPr>
              <a:t>We cannot use the </a:t>
            </a:r>
            <a:r>
              <a:rPr lang="en-US" sz="1400" b="1" dirty="0">
                <a:solidFill>
                  <a:srgbClr val="000000"/>
                </a:solidFill>
                <a:latin typeface="+mj-lt"/>
              </a:rPr>
              <a:t>ORDER BY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clause in a 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sub query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, although it can be used inside the main query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8015" y="1213503"/>
            <a:ext cx="25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Rules of Sub Query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2897" y="2709017"/>
            <a:ext cx="393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q1 : Select </a:t>
            </a:r>
            <a:r>
              <a:rPr lang="en-US" dirty="0" smtClean="0"/>
              <a:t>movie with highest 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917" y="2085174"/>
            <a:ext cx="376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IN,ANY OPERATOR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5574" y="2265744"/>
            <a:ext cx="110774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SQL&gt; -- Use the ANY operator in a WHERE clause to compare a value with any of the values in a list. SQL&gt;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4703" y="32634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32629"/>
                </a:solidFill>
                <a:latin typeface="-apple-system"/>
              </a:rPr>
              <a:t>SQL&gt; -- You must place an =, &lt;&gt;, &lt;, &gt;, &lt;=, or &gt;= operator before ANY.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5574" y="4507466"/>
            <a:ext cx="74287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SQL&gt; SELECT *  FROM employee  WHERE salary &gt; ANY (2000, 3000, 4000);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9674" y="960218"/>
            <a:ext cx="1529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ANY 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7669" y="756745"/>
            <a:ext cx="2254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 OPERATOR</a:t>
            </a:r>
            <a:endParaRPr lang="en-US" sz="2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5669" y="1669045"/>
            <a:ext cx="101902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SQL&gt; -- Use the IN operator in a WHERE clause to compare a value with any of the values in a list.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5669" y="2560793"/>
            <a:ext cx="6948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SELECT * FROM employee  WHERE salary IN (2000, 3000, 4000);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668" y="3350169"/>
            <a:ext cx="9490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2629"/>
                </a:solidFill>
                <a:latin typeface="-apple-system"/>
              </a:rPr>
              <a:t>But with the IN operator you cannot use =, &lt;&gt;, &lt;, &gt;, &lt;=, or &gt;=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74422" y="4631183"/>
            <a:ext cx="675883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= ANY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525960"/>
                </a:solidFill>
                <a:effectLst/>
                <a:latin typeface="-apple-system"/>
              </a:rPr>
              <a:t> is equivalent to in operator.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256090"/>
            <a:ext cx="10451506" cy="2538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33" y="1226314"/>
            <a:ext cx="510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&gt; any , &gt; all   from the workbench examples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153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Bahnschrift Condensed</vt:lpstr>
      <vt:lpstr>Calibri</vt:lpstr>
      <vt:lpstr>Calibri Light</vt:lpstr>
      <vt:lpstr>inherit</vt:lpstr>
      <vt:lpstr>var(--ff-mono)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Introduction</dc:title>
  <dc:creator>KGURU7</dc:creator>
  <cp:lastModifiedBy>KGURU7</cp:lastModifiedBy>
  <cp:revision>58</cp:revision>
  <dcterms:created xsi:type="dcterms:W3CDTF">2023-03-06T04:50:28Z</dcterms:created>
  <dcterms:modified xsi:type="dcterms:W3CDTF">2023-04-27T12:31:46Z</dcterms:modified>
</cp:coreProperties>
</file>