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90" d="100"/>
          <a:sy n="90" d="100"/>
        </p:scale>
        <p:origin x="4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2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5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6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3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6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3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5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6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4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5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1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14"/>
          <p:cNvSpPr txBox="1"/>
          <p:nvPr/>
        </p:nvSpPr>
        <p:spPr>
          <a:xfrm>
            <a:off x="7272472" y="6334779"/>
            <a:ext cx="4842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dirty="0" smtClean="0">
                <a:latin typeface="Bahnschrift Condensed" panose="020B0502040204020203" pitchFamily="34" charset="0"/>
              </a:rPr>
              <a:t>Facilitator : </a:t>
            </a:r>
            <a:r>
              <a:rPr lang="en-US" sz="2800" b="1" dirty="0" err="1" smtClean="0">
                <a:latin typeface="Bahnschrift Condensed" panose="020B0502040204020203" pitchFamily="34" charset="0"/>
              </a:rPr>
              <a:t>Ramya</a:t>
            </a:r>
            <a:r>
              <a:rPr lang="en-US" sz="2800" b="1" dirty="0" smtClean="0">
                <a:latin typeface="Bahnschrift Condensed" panose="020B0502040204020203" pitchFamily="34" charset="0"/>
              </a:rPr>
              <a:t> </a:t>
            </a:r>
            <a:r>
              <a:rPr lang="en-US" sz="2800" b="1" dirty="0" err="1" smtClean="0">
                <a:latin typeface="Bahnschrift Condensed" panose="020B0502040204020203" pitchFamily="34" charset="0"/>
              </a:rPr>
              <a:t>Bhargavi</a:t>
            </a:r>
            <a:r>
              <a:rPr lang="en-US" sz="2800" b="1" dirty="0" smtClean="0">
                <a:latin typeface="Bahnschrift Condensed" panose="020B0502040204020203" pitchFamily="34" charset="0"/>
              </a:rPr>
              <a:t> </a:t>
            </a:r>
            <a:r>
              <a:rPr lang="en-US" sz="2800" b="1" dirty="0" err="1" smtClean="0">
                <a:latin typeface="Bahnschrift Condensed" panose="020B0502040204020203" pitchFamily="34" charset="0"/>
              </a:rPr>
              <a:t>Anumula</a:t>
            </a:r>
            <a:endParaRPr lang="en-US" sz="2800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1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82538" y="2698349"/>
            <a:ext cx="8080131" cy="20338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Using the CTE –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We can define CTEs by adding a WITH clause directly before SELECT, INSERT, UPDATE, DELETE, or MERGE statement. The WITH clause can include one or more CTEs separated by commas.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273239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The following syntax can be followed: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273239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33741" y="1745287"/>
            <a:ext cx="83777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73239"/>
                </a:solidFill>
              </a:rPr>
              <a:t>The </a:t>
            </a:r>
            <a:r>
              <a:rPr lang="en-US" sz="1600" b="1" dirty="0">
                <a:solidFill>
                  <a:srgbClr val="273239"/>
                </a:solidFill>
              </a:rPr>
              <a:t>Common Table Expressions (CTE)</a:t>
            </a:r>
            <a:r>
              <a:rPr lang="en-US" sz="1600" dirty="0">
                <a:solidFill>
                  <a:srgbClr val="273239"/>
                </a:solidFill>
              </a:rPr>
              <a:t> were introduced into standard SQL in order to simplify various classes of SQL Queries for which a derived table was just unsuitable</a:t>
            </a:r>
            <a:endParaRPr lang="en-US" sz="1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13503" y="4300287"/>
            <a:ext cx="9015813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WITH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my_cte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 (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  SELECT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a,b,c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  FROM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 T1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SELECT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a,c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FROM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my_cte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WHERE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 ..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7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2643187"/>
            <a:ext cx="5534025" cy="1571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89502" y="4862557"/>
            <a:ext cx="5973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ever names we are defining in the </a:t>
            </a:r>
            <a:r>
              <a:rPr lang="en-US" dirty="0" err="1" smtClean="0"/>
              <a:t>column_list</a:t>
            </a:r>
            <a:r>
              <a:rPr lang="en-US" dirty="0" smtClean="0"/>
              <a:t> only those names should be used to query. If we use column names from the inner table of with clause we get error.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61" y="2336874"/>
            <a:ext cx="10915650" cy="25431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3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58510" y="2238702"/>
            <a:ext cx="75832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Benefits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Query Readability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Query Reusability ---  in the same query again and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Visibility for creating data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6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65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Bahnschrift Condensed</vt:lpstr>
      <vt:lpstr>Calibri</vt:lpstr>
      <vt:lpstr>Calibri Light</vt:lpstr>
      <vt:lpstr>fira code</vt:lpstr>
      <vt:lpstr>Office Theme</vt:lpstr>
      <vt:lpstr>Introduction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Introduction</dc:title>
  <dc:creator>KGURU7</dc:creator>
  <cp:lastModifiedBy>KGURU7</cp:lastModifiedBy>
  <cp:revision>24</cp:revision>
  <dcterms:created xsi:type="dcterms:W3CDTF">2023-03-06T04:50:28Z</dcterms:created>
  <dcterms:modified xsi:type="dcterms:W3CDTF">2023-04-27T12:39:01Z</dcterms:modified>
</cp:coreProperties>
</file>