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6" r:id="rId4"/>
    <p:sldId id="275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6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6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14"/>
          <p:cNvSpPr txBox="1"/>
          <p:nvPr/>
        </p:nvSpPr>
        <p:spPr>
          <a:xfrm>
            <a:off x="7272472" y="6334779"/>
            <a:ext cx="484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 err="1" smtClean="0">
                <a:latin typeface="Bahnschrift Condensed" panose="020B0502040204020203" pitchFamily="34" charset="0"/>
              </a:rPr>
              <a:t>Ramya</a:t>
            </a:r>
            <a:r>
              <a:rPr lang="en-US" sz="2800" b="1" dirty="0" smtClean="0">
                <a:latin typeface="Bahnschrift Condensed" panose="020B0502040204020203" pitchFamily="34" charset="0"/>
              </a:rPr>
              <a:t>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Bhargavi</a:t>
            </a:r>
            <a:r>
              <a:rPr lang="en-US" sz="2800" b="1" dirty="0" smtClean="0">
                <a:latin typeface="Bahnschrift Condensed" panose="020B0502040204020203" pitchFamily="34" charset="0"/>
              </a:rPr>
              <a:t>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Anumula</a:t>
            </a:r>
            <a:endParaRPr lang="en-US" sz="28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4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19" y="389108"/>
            <a:ext cx="10058400" cy="565785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2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4281" y="806728"/>
            <a:ext cx="10890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What is SQL</a:t>
            </a:r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?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SQL stands for Structured Query </a:t>
            </a:r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Language</a:t>
            </a:r>
          </a:p>
          <a:p>
            <a:endParaRPr lang="en-US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SQL lets you access and manipulate </a:t>
            </a:r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databases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SQL became a standard of the American National Standards Institute (ANSI) in 1986, and of the International Organization for Standardization (ISO) in </a:t>
            </a:r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1987.</a:t>
            </a:r>
            <a:endParaRPr lang="en-US" sz="1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4281" y="2908090"/>
            <a:ext cx="103090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What Can SQL do</a:t>
            </a:r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?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SQL can execute queries against a </a:t>
            </a:r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SQL can retrieve data from a </a:t>
            </a:r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SQL can </a:t>
            </a:r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insert, update, delete 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records in a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SQL 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can create new databases</a:t>
            </a:r>
            <a:endParaRPr lang="en-US" sz="1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4281" y="5194118"/>
            <a:ext cx="9181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Table: </a:t>
            </a:r>
            <a:endParaRPr lang="en-US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1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A table is a collection of related data entries and it consists of columns and rows.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704" y="2997841"/>
            <a:ext cx="5086617" cy="184924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37189" y="1110852"/>
            <a:ext cx="76513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RDBMS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RDBMS stands for Relational Database Management System</a:t>
            </a:r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RDBMS is the basis for SQL, and for all modern database systems such as MS SQL Server, IBM DB2, Oracle, MySQL, and Microsoft Access</a:t>
            </a:r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The data in RDBMS is stored in database objects called tables</a:t>
            </a:r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523" y="3328995"/>
            <a:ext cx="4388176" cy="271796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6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8374" y="564023"/>
            <a:ext cx="210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INSTALLATION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2785" y="1418602"/>
            <a:ext cx="871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 </a:t>
            </a:r>
            <a:r>
              <a:rPr lang="en-US" dirty="0" err="1" smtClean="0"/>
              <a:t>Mysql</a:t>
            </a:r>
            <a:r>
              <a:rPr lang="en-US" dirty="0" smtClean="0"/>
              <a:t> windows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Run and add only following in installation to complete it fast.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9" t="10573" r="12702" b="17530"/>
          <a:stretch/>
        </p:blipFill>
        <p:spPr>
          <a:xfrm>
            <a:off x="2768837" y="2144995"/>
            <a:ext cx="5836778" cy="406779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3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8" t="9364" r="11299" b="16473"/>
          <a:stretch/>
        </p:blipFill>
        <p:spPr>
          <a:xfrm>
            <a:off x="2879933" y="1179320"/>
            <a:ext cx="6084606" cy="41959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65"/>
          <a:stretch/>
        </p:blipFill>
        <p:spPr>
          <a:xfrm>
            <a:off x="874519" y="662573"/>
            <a:ext cx="10058400" cy="503747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4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13" y="239282"/>
            <a:ext cx="10058400" cy="56578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5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5607" y="623844"/>
            <a:ext cx="35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 Downloaded movies DB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2"/>
          <a:stretch/>
        </p:blipFill>
        <p:spPr>
          <a:xfrm>
            <a:off x="2213361" y="1145541"/>
            <a:ext cx="8451790" cy="530693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0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4"/>
          <a:stretch/>
        </p:blipFill>
        <p:spPr>
          <a:xfrm>
            <a:off x="777667" y="671653"/>
            <a:ext cx="10058400" cy="537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Condensed</vt:lpstr>
      <vt:lpstr>Calibri</vt:lpstr>
      <vt:lpstr>Calibri Light</vt:lpstr>
      <vt:lpstr>Segoe UI</vt:lpstr>
      <vt:lpstr>Verdana</vt:lpstr>
      <vt:lpstr>Office Theme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Introduction</dc:title>
  <dc:creator>KGURU7</dc:creator>
  <cp:lastModifiedBy>KGURU7</cp:lastModifiedBy>
  <cp:revision>20</cp:revision>
  <dcterms:created xsi:type="dcterms:W3CDTF">2023-03-06T04:50:28Z</dcterms:created>
  <dcterms:modified xsi:type="dcterms:W3CDTF">2023-04-27T11:39:02Z</dcterms:modified>
</cp:coreProperties>
</file>