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1" r:id="rId4"/>
    <p:sldId id="271" r:id="rId5"/>
    <p:sldId id="275" r:id="rId6"/>
    <p:sldId id="277" r:id="rId7"/>
    <p:sldId id="282" r:id="rId8"/>
    <p:sldId id="276" r:id="rId9"/>
    <p:sldId id="283" r:id="rId10"/>
    <p:sldId id="280" r:id="rId11"/>
    <p:sldId id="278" r:id="rId12"/>
    <p:sldId id="279" r:id="rId13"/>
    <p:sldId id="284" r:id="rId14"/>
    <p:sldId id="285" r:id="rId15"/>
    <p:sldId id="286" r:id="rId16"/>
    <p:sldId id="291" r:id="rId17"/>
    <p:sldId id="287" r:id="rId18"/>
    <p:sldId id="288" r:id="rId19"/>
    <p:sldId id="270" r:id="rId20"/>
    <p:sldId id="269" r:id="rId21"/>
    <p:sldId id="26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ref_and.asp" TargetMode="External"/><Relationship Id="rId3" Type="http://schemas.openxmlformats.org/officeDocument/2006/relationships/hyperlink" Target="https://www.w3schools.com/sql/sql_ref_add_constraint.asp" TargetMode="External"/><Relationship Id="rId7" Type="http://schemas.openxmlformats.org/officeDocument/2006/relationships/hyperlink" Target="https://www.w3schools.com/sql/sql_ref_alter_table.asp" TargetMode="External"/><Relationship Id="rId2" Type="http://schemas.openxmlformats.org/officeDocument/2006/relationships/hyperlink" Target="https://www.w3schools.com/sql/sql_ref_add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sql/sql_ref_alter_column.asp" TargetMode="External"/><Relationship Id="rId11" Type="http://schemas.openxmlformats.org/officeDocument/2006/relationships/hyperlink" Target="https://www.w3schools.com/sql/sql_ref_between.asp" TargetMode="External"/><Relationship Id="rId5" Type="http://schemas.openxmlformats.org/officeDocument/2006/relationships/hyperlink" Target="https://www.w3schools.com/sql/sql_ref_alter.asp" TargetMode="External"/><Relationship Id="rId10" Type="http://schemas.openxmlformats.org/officeDocument/2006/relationships/hyperlink" Target="https://www.w3schools.com/sql/sql_ref_as.asp" TargetMode="External"/><Relationship Id="rId4" Type="http://schemas.openxmlformats.org/officeDocument/2006/relationships/hyperlink" Target="https://www.w3schools.com/sql/sql_ref_all.asp" TargetMode="External"/><Relationship Id="rId9" Type="http://schemas.openxmlformats.org/officeDocument/2006/relationships/hyperlink" Target="https://www.w3schools.com/sql/sql_ref_any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39" y="1590036"/>
            <a:ext cx="10088132" cy="2980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0523"/>
          <a:stretch/>
        </p:blipFill>
        <p:spPr>
          <a:xfrm>
            <a:off x="4999290" y="5084746"/>
            <a:ext cx="2841321" cy="10511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33" y="1239139"/>
            <a:ext cx="10174880" cy="343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1004"/>
          <a:stretch/>
        </p:blipFill>
        <p:spPr>
          <a:xfrm>
            <a:off x="5264211" y="5042019"/>
            <a:ext cx="1998424" cy="11002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46" y="1511705"/>
            <a:ext cx="6729590" cy="3154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2" y="4978757"/>
            <a:ext cx="2202055" cy="123550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35" y="1239141"/>
            <a:ext cx="8531117" cy="290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120" t="62577" r="25967" b="2941"/>
          <a:stretch/>
        </p:blipFill>
        <p:spPr>
          <a:xfrm>
            <a:off x="1815835" y="4383992"/>
            <a:ext cx="5375304" cy="2008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74" y="4574804"/>
            <a:ext cx="2009775" cy="14001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41" y="829998"/>
            <a:ext cx="8394018" cy="2661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1" y="3823000"/>
            <a:ext cx="7454278" cy="1837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28" y="4145270"/>
            <a:ext cx="3390900" cy="12477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26" y="2089699"/>
            <a:ext cx="9779593" cy="25395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131" y="2740855"/>
            <a:ext cx="5118219" cy="1325563"/>
          </a:xfrm>
        </p:spPr>
        <p:txBody>
          <a:bodyPr/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11" y="564022"/>
            <a:ext cx="6836287" cy="222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11" y="2948300"/>
            <a:ext cx="6836287" cy="176897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26" y="1102408"/>
            <a:ext cx="8283962" cy="2781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796"/>
          <a:stretch/>
        </p:blipFill>
        <p:spPr>
          <a:xfrm>
            <a:off x="4349177" y="4725825"/>
            <a:ext cx="3262312" cy="8736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520441" y="3883973"/>
            <a:ext cx="2068082" cy="82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2114" y="677720"/>
            <a:ext cx="17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SQL Operators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89" y="1617799"/>
            <a:ext cx="2813539" cy="2215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51" y="4378569"/>
            <a:ext cx="2884978" cy="1782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870" y="2580830"/>
            <a:ext cx="3183264" cy="22569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0389" y="316005"/>
            <a:ext cx="220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 Data Types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3009" y="981032"/>
            <a:ext cx="641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Each column in a database table is required to have a name and a data type.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3" y="2176091"/>
            <a:ext cx="8927283" cy="30453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6550" y="887671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MySQL Functions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539" y="1770440"/>
            <a:ext cx="10826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MySQL has many built-in functions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This reference contains string, numeric, date, and some advanced functions in MySQL.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39" y="2973524"/>
            <a:ext cx="2362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MySQL String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539" y="3447292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  <a:latin typeface="Segoe UI" panose="020B0502040204020203" pitchFamily="34" charset="0"/>
              </a:rPr>
              <a:t>MySQL Numeric Functions</a:t>
            </a:r>
            <a:endParaRPr lang="en-US" sz="14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539" y="3960095"/>
            <a:ext cx="227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MySQL Date Functions</a:t>
            </a:r>
            <a:endParaRPr lang="en-US" sz="14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539" y="4477814"/>
            <a:ext cx="2678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MySQL Advanced Functions</a:t>
            </a:r>
            <a:endParaRPr lang="en-US" sz="14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90" y="595138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SQL Comments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488" y="1148778"/>
            <a:ext cx="6255521" cy="1082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 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 line comments start with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text between -- and the end of the line will be ignored (will not be executed).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7488" y="3315544"/>
            <a:ext cx="6643368" cy="897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Multi-line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Multi-line comments start with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 with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text between /* and */ will be ignored.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7080" y="5677626"/>
            <a:ext cx="324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in MY SQL Workbench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7290" y="26004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--SELECT * FROM Customers;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Products;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57290" y="44181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/*Select all the columns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of all the records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in the Customers table:*/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Customers;</a:t>
            </a: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3809" y="979698"/>
            <a:ext cx="178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SQL Keywords 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20354"/>
              </p:ext>
            </p:extLst>
          </p:nvPr>
        </p:nvGraphicFramePr>
        <p:xfrm>
          <a:off x="1104905" y="2418457"/>
          <a:ext cx="7709019" cy="3704032"/>
        </p:xfrm>
        <a:graphic>
          <a:graphicData uri="http://schemas.openxmlformats.org/drawingml/2006/table">
            <a:tbl>
              <a:tblPr/>
              <a:tblGrid>
                <a:gridCol w="2310787"/>
                <a:gridCol w="5398232"/>
              </a:tblGrid>
              <a:tr h="3676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Keyword</a:t>
                      </a: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2"/>
                        </a:rPr>
                        <a:t>ADD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 column in an existing table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ADD CONSTRAINT</a:t>
                      </a:r>
                      <a:endParaRPr lang="en-US" sz="1400" dirty="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 constraint after a table is already created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4"/>
                        </a:rPr>
                        <a:t>ALL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all of the </a:t>
                      </a:r>
                      <a:r>
                        <a:rPr lang="en-US" sz="1400" dirty="0" smtClean="0">
                          <a:effectLst/>
                        </a:rPr>
                        <a:t>sub query </a:t>
                      </a:r>
                      <a:r>
                        <a:rPr lang="en-US" sz="1400" dirty="0">
                          <a:effectLst/>
                        </a:rPr>
                        <a:t>values meet the condition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28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ALTER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Adds, deletes, or modifies columns in a table, or changes the data type of a column in a table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ALTER COLUMN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Changes the data type of a column in a table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7"/>
                        </a:rPr>
                        <a:t>ALTER TABLE</a:t>
                      </a:r>
                      <a:endParaRPr lang="en-US" sz="1400" dirty="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Adds, deletes, or modifies columns in a table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AND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Only includes rows where both conditions is true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ANY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any of the subquery values meet the condition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AS</a:t>
                      </a:r>
                      <a:endParaRPr lang="en-US" sz="140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Renames a column or table with an alias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11"/>
                        </a:rPr>
                        <a:t>BETWEEN</a:t>
                      </a:r>
                      <a:endParaRPr lang="en-US" sz="1400" dirty="0">
                        <a:effectLst/>
                      </a:endParaRPr>
                    </a:p>
                  </a:txBody>
                  <a:tcPr marL="97783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values within a given range</a:t>
                      </a:r>
                    </a:p>
                  </a:txBody>
                  <a:tcPr marL="48891" marR="48891" marT="48891" marB="488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93809" y="16497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This SQL keywords reference contains the reserved words in SQL.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35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480" y="2621214"/>
            <a:ext cx="6092440" cy="1325563"/>
          </a:xfrm>
        </p:spPr>
        <p:txBody>
          <a:bodyPr/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8" y="1504060"/>
            <a:ext cx="2865824" cy="3837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26" y="1196411"/>
            <a:ext cx="6163832" cy="41451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87" y="948583"/>
            <a:ext cx="8333173" cy="2953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18" y="4500429"/>
            <a:ext cx="6051446" cy="133372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81" y="1598062"/>
            <a:ext cx="10181422" cy="39946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132" y="2740855"/>
            <a:ext cx="4075632" cy="1325563"/>
          </a:xfrm>
        </p:spPr>
        <p:txBody>
          <a:bodyPr/>
          <a:lstStyle/>
          <a:p>
            <a:r>
              <a:rPr lang="en-US" dirty="0" smtClean="0"/>
              <a:t>TEXT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20" y="4583878"/>
            <a:ext cx="645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should give only the fixed length if we are giving less than that spaces are added at end in CHAR(size).</a:t>
            </a:r>
          </a:p>
          <a:p>
            <a:endParaRPr lang="en-US" dirty="0" smtClean="0"/>
          </a:p>
          <a:p>
            <a:r>
              <a:rPr lang="en-US" dirty="0" smtClean="0"/>
              <a:t>BUT in VARCHAR the length can be varying.</a:t>
            </a:r>
          </a:p>
          <a:p>
            <a:endParaRPr lang="en-US" dirty="0"/>
          </a:p>
          <a:p>
            <a:r>
              <a:rPr lang="en-US" dirty="0" smtClean="0"/>
              <a:t>For other data types  :</a:t>
            </a:r>
          </a:p>
          <a:p>
            <a:r>
              <a:rPr lang="en-US" dirty="0" smtClean="0"/>
              <a:t>https</a:t>
            </a:r>
            <a:r>
              <a:rPr lang="en-US" dirty="0"/>
              <a:t>://dev.mysql.com/doc/refman/8.0/en/data-types.html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01" y="546929"/>
            <a:ext cx="8896175" cy="2167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02" y="2703738"/>
            <a:ext cx="1918535" cy="1466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37" y="2714786"/>
            <a:ext cx="2850021" cy="145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058" y="2703738"/>
            <a:ext cx="4127619" cy="146660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132" y="2740855"/>
            <a:ext cx="4075632" cy="1325563"/>
          </a:xfrm>
        </p:spPr>
        <p:txBody>
          <a:bodyPr/>
          <a:lstStyle/>
          <a:p>
            <a:r>
              <a:rPr lang="en-US" dirty="0" smtClean="0"/>
              <a:t>DATE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270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Introduction</vt:lpstr>
      <vt:lpstr>PowerPoint Presentation</vt:lpstr>
      <vt:lpstr>NUMERIC DATA TYPES</vt:lpstr>
      <vt:lpstr>PowerPoint Presentation</vt:lpstr>
      <vt:lpstr>PowerPoint Presentation</vt:lpstr>
      <vt:lpstr>PowerPoint Presentation</vt:lpstr>
      <vt:lpstr>TEXT DATA TYPES</vt:lpstr>
      <vt:lpstr>PowerPoint Presentation</vt:lpstr>
      <vt:lpstr>DATE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111</cp:revision>
  <dcterms:created xsi:type="dcterms:W3CDTF">2023-03-06T04:50:28Z</dcterms:created>
  <dcterms:modified xsi:type="dcterms:W3CDTF">2023-04-27T11:44:22Z</dcterms:modified>
</cp:coreProperties>
</file>