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85" r:id="rId5"/>
    <p:sldId id="286" r:id="rId6"/>
    <p:sldId id="287" r:id="rId7"/>
    <p:sldId id="288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6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mysql/mysql_primarykey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mysql/mysql_create_index.asp" TargetMode="External"/><Relationship Id="rId3" Type="http://schemas.openxmlformats.org/officeDocument/2006/relationships/hyperlink" Target="https://www.w3schools.com/mysql/mysql_unique.asp" TargetMode="External"/><Relationship Id="rId7" Type="http://schemas.openxmlformats.org/officeDocument/2006/relationships/hyperlink" Target="https://www.w3schools.com/mysql/mysql_default.asp" TargetMode="External"/><Relationship Id="rId2" Type="http://schemas.openxmlformats.org/officeDocument/2006/relationships/hyperlink" Target="https://www.w3schools.com/mysql/my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mysql/mysql_check.asp" TargetMode="External"/><Relationship Id="rId5" Type="http://schemas.openxmlformats.org/officeDocument/2006/relationships/hyperlink" Target="https://www.w3schools.com/mysql/mysql_foreignkey.asp" TargetMode="External"/><Relationship Id="rId4" Type="http://schemas.openxmlformats.org/officeDocument/2006/relationships/hyperlink" Target="https://www.w3schools.com/mysql/mysql_primarykey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14"/>
          <p:cNvSpPr txBox="1"/>
          <p:nvPr/>
        </p:nvSpPr>
        <p:spPr>
          <a:xfrm>
            <a:off x="7272472" y="6334779"/>
            <a:ext cx="484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 err="1" smtClean="0">
                <a:latin typeface="Bahnschrift Condensed" panose="020B0502040204020203" pitchFamily="34" charset="0"/>
              </a:rPr>
              <a:t>Ramya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Bhargavi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Anumula</a:t>
            </a:r>
            <a:endParaRPr lang="en-US" sz="28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6762" y="390038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MySQL Constraints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202" y="837624"/>
            <a:ext cx="2539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</a:rPr>
              <a:t>MySQL PRIMARY KEY Constraint</a:t>
            </a:r>
            <a:endParaRPr lang="en-US" sz="12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4202" y="1398394"/>
            <a:ext cx="10032762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constraint uniquely identifies each record in a table.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Primary keys must contain UNIQUE values, and cannot contain NULL values.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table can have only ONE primary key; and in the table, this primary key can consist of single or multiple columns (fields).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202" y="226344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Persons (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ID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Age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(ID)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04202" y="391332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Persons (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ID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Age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PK_Person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ID,LastName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25230" y="5794655"/>
            <a:ext cx="96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 we have only one primary key with both cols but in previous slide there are two unique keys.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75487" y="740416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MySQL Constraints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14060"/>
              </p:ext>
            </p:extLst>
          </p:nvPr>
        </p:nvGraphicFramePr>
        <p:xfrm>
          <a:off x="2820825" y="3280934"/>
          <a:ext cx="6853014" cy="3292299"/>
        </p:xfrm>
        <a:graphic>
          <a:graphicData uri="http://schemas.openxmlformats.org/drawingml/2006/table">
            <a:tbl>
              <a:tblPr/>
              <a:tblGrid>
                <a:gridCol w="2058824"/>
                <a:gridCol w="1880074"/>
                <a:gridCol w="2914116"/>
              </a:tblGrid>
              <a:tr h="53385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Parameter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PRIMARY KEY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UNIQUE KEY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84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Basic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Used to serve as a unique identifier for each row in a table.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Uniquely determines a row which isn’t primary key.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92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NULL value acceptance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Cannot accept NULL values.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Can accepts NULL values.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92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Number of keys that can be defined in the table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Only one primary key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More than one unique key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84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Modification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We cannot change or delete values stored in primary keys.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We can change unique key values.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813102" y="1731729"/>
            <a:ext cx="2468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DROP </a:t>
            </a:r>
            <a:r>
              <a:rPr lang="en-US" sz="1400" b="1" dirty="0"/>
              <a:t>PRIMARY </a:t>
            </a:r>
            <a:r>
              <a:rPr lang="en-US" sz="1400" b="1" dirty="0" smtClean="0"/>
              <a:t>KEY</a:t>
            </a:r>
          </a:p>
          <a:p>
            <a:endParaRPr lang="en-US" sz="1200" dirty="0" smtClean="0"/>
          </a:p>
          <a:p>
            <a:r>
              <a:rPr lang="en-US" sz="1400" dirty="0" smtClean="0"/>
              <a:t>ALTER </a:t>
            </a:r>
            <a:r>
              <a:rPr lang="en-US" sz="1400" dirty="0"/>
              <a:t>TABLE </a:t>
            </a:r>
            <a:r>
              <a:rPr lang="en-US" sz="1400" dirty="0" smtClean="0"/>
              <a:t>Persons_4</a:t>
            </a:r>
          </a:p>
          <a:p>
            <a:r>
              <a:rPr lang="en-US" sz="1400" dirty="0" smtClean="0"/>
              <a:t>DROP </a:t>
            </a:r>
            <a:r>
              <a:rPr lang="en-US" sz="1400" dirty="0"/>
              <a:t>PRIMARY KEY;</a:t>
            </a:r>
          </a:p>
        </p:txBody>
      </p:sp>
      <p:sp>
        <p:nvSpPr>
          <p:cNvPr id="5" name="Rectangle 4"/>
          <p:cNvSpPr/>
          <p:nvPr/>
        </p:nvSpPr>
        <p:spPr>
          <a:xfrm>
            <a:off x="5842473" y="1685562"/>
            <a:ext cx="44466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 primary key in alter </a:t>
            </a:r>
            <a:r>
              <a:rPr lang="en-US" sz="1400" b="1" dirty="0" smtClean="0"/>
              <a:t>table</a:t>
            </a:r>
          </a:p>
          <a:p>
            <a:endParaRPr lang="en-US" dirty="0"/>
          </a:p>
          <a:p>
            <a:r>
              <a:rPr lang="en-US" sz="1400" dirty="0" smtClean="0"/>
              <a:t>ALTER </a:t>
            </a:r>
            <a:r>
              <a:rPr lang="en-US" sz="1400" dirty="0"/>
              <a:t>TABLE </a:t>
            </a:r>
            <a:r>
              <a:rPr lang="en-US" sz="1400" dirty="0" smtClean="0"/>
              <a:t>Persons_4</a:t>
            </a:r>
          </a:p>
          <a:p>
            <a:r>
              <a:rPr lang="en-US" sz="1400" dirty="0" smtClean="0"/>
              <a:t>ADD </a:t>
            </a:r>
            <a:r>
              <a:rPr lang="en-US" sz="1400" dirty="0"/>
              <a:t>CONSTRAINT </a:t>
            </a:r>
            <a:r>
              <a:rPr lang="en-US" sz="1400" dirty="0" err="1"/>
              <a:t>PK_Person</a:t>
            </a:r>
            <a:r>
              <a:rPr lang="en-US" sz="1400" dirty="0"/>
              <a:t> PRIMARY KEY (</a:t>
            </a:r>
            <a:r>
              <a:rPr lang="en-US" sz="1400" dirty="0" err="1"/>
              <a:t>ID,FirstName</a:t>
            </a:r>
            <a:r>
              <a:rPr lang="en-US" sz="1400" dirty="0"/>
              <a:t>);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66941" y="424222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MySQL Constraints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0740" y="1013881"/>
            <a:ext cx="255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MySQL </a:t>
            </a:r>
            <a:r>
              <a:rPr lang="en-US" sz="1400" b="1" dirty="0"/>
              <a:t>FOREIGN KEY Constraint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0740" y="1452106"/>
            <a:ext cx="1061789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constraint is used to prevent actions that would destroy links between tables.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field (or collection of fields) in one table, that refers to 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PRIMARY KEY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 another table.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0740" y="2013441"/>
            <a:ext cx="8370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CREATE TABLE Orders </a:t>
            </a:r>
            <a:r>
              <a:rPr lang="en-US" sz="1200" dirty="0" smtClean="0"/>
              <a:t>( </a:t>
            </a:r>
            <a:r>
              <a:rPr lang="en-US" sz="1200" dirty="0" err="1" smtClean="0"/>
              <a:t>OrderID</a:t>
            </a:r>
            <a:r>
              <a:rPr lang="en-US" sz="1200" dirty="0" smtClean="0"/>
              <a:t> </a:t>
            </a:r>
            <a:r>
              <a:rPr lang="en-US" sz="1200" dirty="0" err="1"/>
              <a:t>int</a:t>
            </a:r>
            <a:r>
              <a:rPr lang="en-US" sz="1200" dirty="0"/>
              <a:t> NOT NULL,    </a:t>
            </a:r>
            <a:r>
              <a:rPr lang="en-US" sz="1200" dirty="0" err="1"/>
              <a:t>OrderNumber</a:t>
            </a:r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 NOT NULL,    </a:t>
            </a:r>
            <a:r>
              <a:rPr lang="en-US" sz="1200" dirty="0" err="1"/>
              <a:t>PersonID</a:t>
            </a:r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,   </a:t>
            </a:r>
            <a:endParaRPr lang="en-US" sz="1200" dirty="0" smtClean="0"/>
          </a:p>
          <a:p>
            <a:r>
              <a:rPr lang="en-US" sz="1200" dirty="0" smtClean="0"/>
              <a:t>PRIMARY </a:t>
            </a:r>
            <a:r>
              <a:rPr lang="en-US" sz="1200" dirty="0"/>
              <a:t>KEY (</a:t>
            </a:r>
            <a:r>
              <a:rPr lang="en-US" sz="1200" dirty="0" err="1"/>
              <a:t>OrderID</a:t>
            </a:r>
            <a:r>
              <a:rPr lang="en-US" sz="1200" dirty="0"/>
              <a:t>),    FOREIGN KEY (</a:t>
            </a:r>
            <a:r>
              <a:rPr lang="en-US" sz="1200" dirty="0" err="1"/>
              <a:t>PersonID</a:t>
            </a:r>
            <a:r>
              <a:rPr lang="en-US" sz="1200" dirty="0"/>
              <a:t>) REFERENCES Persons(ID));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48458"/>
              </p:ext>
            </p:extLst>
          </p:nvPr>
        </p:nvGraphicFramePr>
        <p:xfrm>
          <a:off x="870848" y="2884374"/>
          <a:ext cx="9401197" cy="3156560"/>
        </p:xfrm>
        <a:graphic>
          <a:graphicData uri="http://schemas.openxmlformats.org/drawingml/2006/table">
            <a:tbl>
              <a:tblPr/>
              <a:tblGrid>
                <a:gridCol w="679327"/>
                <a:gridCol w="5181169"/>
                <a:gridCol w="3540701"/>
              </a:tblGrid>
              <a:tr h="388665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 err="1">
                          <a:effectLst/>
                        </a:rPr>
                        <a:t>S.No</a:t>
                      </a:r>
                      <a:r>
                        <a:rPr lang="en-US" sz="1400" b="1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Primary Key</a:t>
                      </a:r>
                      <a:endParaRPr lang="en-US" sz="1400" dirty="0">
                        <a:effectLst/>
                      </a:endParaRP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Foreign Key</a:t>
                      </a:r>
                      <a:endParaRPr lang="en-US" sz="1400" dirty="0">
                        <a:effectLst/>
                      </a:endParaRP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555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A primary key generally focuses on the uniqueness of the table. It assures the value in the specific column is </a:t>
                      </a:r>
                      <a:r>
                        <a:rPr lang="en-US" sz="1200" dirty="0" smtClean="0">
                          <a:effectLst/>
                        </a:rPr>
                        <a:t>unique.</a:t>
                      </a:r>
                      <a:endParaRPr lang="en-US" sz="1200" dirty="0">
                        <a:effectLst/>
                      </a:endParaRP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 foreign key is generally used to build a relationship between the two tables.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15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Table allows only one primary key.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Tables can allow more than one foreign key.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15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The primary key doesn’t allow null values.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Foreign key accepts multiple null values.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88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It can identify the record uniquely in the database table.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 foreign key is a field in the table that is the primary key in another table.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In the primary key, the value cannot be removed from the parent table.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In this, the value can be deleted from the child table.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5578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6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Its restriction can be completely defined on the temporary tables.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Its restriction cannot be defined on the global or local temporary tables.</a:t>
                      </a:r>
                    </a:p>
                  </a:txBody>
                  <a:tcPr marL="28347" marR="28347" marT="28347" marB="283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75487" y="740416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MySQL Constraints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6135" y="1228668"/>
            <a:ext cx="299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UI" panose="020B0502040204020203" pitchFamily="34" charset="0"/>
              </a:rPr>
              <a:t>MySQL CREATE INDEX Statement</a:t>
            </a:r>
            <a:endParaRPr lang="en-US" sz="1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6135" y="1674866"/>
            <a:ext cx="111996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Indexes are used to retrieve data from the database more quickly than otherwise. 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They 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are just used to speed up searches/queries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Updating a table with indexes takes more time than updating a table without (because the indexes also need an update). So, only create indexes on columns that will be frequently searched against.</a:t>
            </a:r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3047" y="453849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DROP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73047" y="3968633"/>
            <a:ext cx="4186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CREATE </a:t>
            </a:r>
            <a:r>
              <a:rPr lang="en-US" sz="1400" dirty="0"/>
              <a:t>INDEX </a:t>
            </a:r>
            <a:r>
              <a:rPr lang="en-US" sz="1400" dirty="0" err="1" smtClean="0"/>
              <a:t>idx_lastname</a:t>
            </a:r>
            <a:r>
              <a:rPr lang="en-US" sz="1400" dirty="0" smtClean="0"/>
              <a:t> ON </a:t>
            </a:r>
            <a:r>
              <a:rPr lang="en-US" sz="1400" dirty="0"/>
              <a:t>Persons_4(</a:t>
            </a:r>
            <a:r>
              <a:rPr lang="en-US" sz="1400" dirty="0" err="1"/>
              <a:t>LastName</a:t>
            </a:r>
            <a:r>
              <a:rPr lang="en-US" sz="1400" dirty="0"/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135" y="286809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column2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...);</a:t>
            </a:r>
            <a:endParaRPr lang="en-US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7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75487" y="740416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MySQL Constraints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0862" y="1236073"/>
            <a:ext cx="1321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UI" panose="020B0502040204020203" pitchFamily="34" charset="0"/>
              </a:rPr>
              <a:t>MySQL Views</a:t>
            </a:r>
            <a:endParaRPr lang="en-US" sz="1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0862" y="1723955"/>
            <a:ext cx="10440861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SQL, a view is a virtual table based on the result-set of an SQL statement.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view contains rows and columns, just like a real table. The fields in a view are fields from one or more real tables in the database.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add SQL statements and functions to a view and present the data as if the data were coming from one single table.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view is created with 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CREATE VIEW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0862" y="26735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view_name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column2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890862" y="3809260"/>
            <a:ext cx="104408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 smtClean="0">
                <a:solidFill>
                  <a:srgbClr val="232629"/>
                </a:solidFill>
                <a:latin typeface="inherit"/>
              </a:rPr>
              <a:t>VIEW</a:t>
            </a:r>
          </a:p>
          <a:p>
            <a:pPr fontAlgn="base"/>
            <a:endParaRPr lang="en-US" sz="1200" dirty="0">
              <a:solidFill>
                <a:srgbClr val="232629"/>
              </a:solidFill>
              <a:latin typeface="-apple-system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2629"/>
                </a:solidFill>
                <a:latin typeface="inherit"/>
              </a:rPr>
              <a:t>View is a logical table. It is a physical object which stores data logically. View just refers to data that is </a:t>
            </a:r>
            <a:r>
              <a:rPr lang="en-US" sz="1200" dirty="0" smtClean="0">
                <a:solidFill>
                  <a:srgbClr val="232629"/>
                </a:solidFill>
                <a:latin typeface="inherit"/>
              </a:rPr>
              <a:t>stored </a:t>
            </a:r>
            <a:r>
              <a:rPr lang="en-US" sz="1200" dirty="0">
                <a:solidFill>
                  <a:srgbClr val="232629"/>
                </a:solidFill>
                <a:latin typeface="inherit"/>
              </a:rPr>
              <a:t>in base tables.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2629"/>
                </a:solidFill>
                <a:latin typeface="inherit"/>
              </a:rPr>
              <a:t>A view is a logical entity. It is a SQL statement stored in the database in the system </a:t>
            </a:r>
            <a:r>
              <a:rPr lang="en-US" sz="1200" dirty="0" smtClean="0">
                <a:solidFill>
                  <a:srgbClr val="232629"/>
                </a:solidFill>
                <a:latin typeface="inherit"/>
              </a:rPr>
              <a:t>table space</a:t>
            </a:r>
            <a:r>
              <a:rPr lang="en-US" sz="1200" dirty="0">
                <a:solidFill>
                  <a:srgbClr val="232629"/>
                </a:solidFill>
                <a:latin typeface="inherit"/>
              </a:rPr>
              <a:t>. Data for a view is built in a table created by the database engine in the TEMP </a:t>
            </a:r>
            <a:r>
              <a:rPr lang="en-US" sz="1200" dirty="0" smtClean="0">
                <a:solidFill>
                  <a:srgbClr val="232629"/>
                </a:solidFill>
                <a:latin typeface="inherit"/>
              </a:rPr>
              <a:t>table space.</a:t>
            </a:r>
          </a:p>
          <a:p>
            <a:pPr fontAlgn="base"/>
            <a:endParaRPr lang="en-US" sz="1200" dirty="0">
              <a:solidFill>
                <a:srgbClr val="232629"/>
              </a:solidFill>
              <a:latin typeface="inherit"/>
            </a:endParaRPr>
          </a:p>
          <a:p>
            <a:pPr fontAlgn="base"/>
            <a:r>
              <a:rPr lang="en-US" sz="1200" b="1" dirty="0">
                <a:solidFill>
                  <a:srgbClr val="232629"/>
                </a:solidFill>
                <a:latin typeface="inherit"/>
              </a:rPr>
              <a:t>INDEX</a:t>
            </a:r>
            <a:endParaRPr lang="en-US" sz="1200" dirty="0">
              <a:solidFill>
                <a:srgbClr val="232629"/>
              </a:solidFill>
              <a:latin typeface="-apple-system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2629"/>
                </a:solidFill>
                <a:latin typeface="inherit"/>
              </a:rPr>
              <a:t>Indexes are </a:t>
            </a:r>
            <a:r>
              <a:rPr lang="en-US" sz="1200" dirty="0" smtClean="0">
                <a:solidFill>
                  <a:srgbClr val="232629"/>
                </a:solidFill>
                <a:latin typeface="inherit"/>
              </a:rPr>
              <a:t>pointers </a:t>
            </a:r>
            <a:r>
              <a:rPr lang="en-US" sz="1200" dirty="0">
                <a:solidFill>
                  <a:srgbClr val="232629"/>
                </a:solidFill>
                <a:latin typeface="inherit"/>
              </a:rPr>
              <a:t>that maps to the physical address of data. So by using indexes data manipulation becomes faster.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2629"/>
                </a:solidFill>
                <a:latin typeface="inherit"/>
              </a:rPr>
              <a:t>An index is a performance-tuning method of allowing faster retrieval of records. An index creates an entry for each value that appears in the indexed columns.</a:t>
            </a:r>
            <a:endParaRPr lang="en-US" sz="1200" b="0" i="0" dirty="0">
              <a:solidFill>
                <a:srgbClr val="232629"/>
              </a:solidFill>
              <a:effectLst/>
              <a:latin typeface="inheri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75487" y="740416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MySQL Constraints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70409" y="356024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column1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column2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column3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....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9481" y="1723387"/>
            <a:ext cx="108531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SQL constraints are used to specify rules for the data in a table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Constraints are used to limit the type of data that can go into a table. This ensures the accuracy and reliability of the data in the table. If there is any violation between the constraint and the data action, the action is aborted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Constraints can be specified when the table is created with the </a:t>
            </a: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</a:rPr>
              <a:t>CREATE TABLE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statement, or after the table is created with the </a:t>
            </a: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</a:rPr>
              <a:t>ALTER TABLE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statement.</a:t>
            </a:r>
            <a:r>
              <a:rPr lang="en-US" sz="1000" dirty="0"/>
              <a:t> </a:t>
            </a:r>
            <a:endParaRPr lang="en-US" sz="2400" dirty="0">
              <a:latin typeface="Arial" panose="020B0604020202020204" pitchFamily="34" charset="0"/>
            </a:endParaRPr>
          </a:p>
          <a:p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75487" y="740416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MySQL Constraints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57884" y="1782272"/>
            <a:ext cx="8374879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The following constraints are commonly used in SQL: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hlinkClick r:id="rId2"/>
              </a:rPr>
              <a:t>NOT 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- Ensures that a column cannot have a NULL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hlinkClick r:id="rId3"/>
              </a:rPr>
              <a:t>UNIQUE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- Ensures that all values in a column are different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hlinkClick r:id="rId4"/>
              </a:rPr>
              <a:t>PRIMARY KEY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- A combination of a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NOT 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and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UNIQUE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. Uniquely identifies each row in a table.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hlinkClick r:id="rId5"/>
              </a:rPr>
              <a:t>FOREIGN KEY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- Prevents actions that would destroy links between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hlinkClick r:id="rId6"/>
              </a:rPr>
              <a:t>CHECK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- Ensures that the values in a column satisfies a specific 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hlinkClick r:id="rId7"/>
              </a:rPr>
              <a:t>DEFAULT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- Sets a default value for a column if no value is specified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hlinkClick r:id="rId8"/>
              </a:rPr>
              <a:t>CREATE 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- Used to create and retrieve data from the database very quickly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30" y="830515"/>
            <a:ext cx="5592477" cy="1928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144" y="830515"/>
            <a:ext cx="6111400" cy="1969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0937" y="350378"/>
            <a:ext cx="552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PK - Natural key when COL is part of data 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39212" y="350378"/>
            <a:ext cx="627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PK - Surrogate key when COL is artificially created in the data set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314" y="3206494"/>
            <a:ext cx="6100139" cy="24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7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90" y="1588620"/>
            <a:ext cx="10515600" cy="36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4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27" y="1076770"/>
            <a:ext cx="8785153" cy="2597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41" y="4708733"/>
            <a:ext cx="2876550" cy="10953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190003" y="3179036"/>
            <a:ext cx="125339" cy="154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33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16" y="2184841"/>
            <a:ext cx="10515600" cy="30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8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75487" y="740416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MySQL Constraints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8041" y="1353988"/>
            <a:ext cx="3151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MySQL NOT NULL Constraint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8041" y="1961598"/>
            <a:ext cx="901508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a column can hold NULL values.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constraint enforces a column to NOT accept NULL values.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8041" y="2774316"/>
            <a:ext cx="3086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NOT NULL on CREATE TABLE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6270" y="35254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Persons (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ID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Age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936270" y="580614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Persons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MODIFY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Age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898040" y="5305018"/>
            <a:ext cx="2938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NOT NULL on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ALTER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TABLE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2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75487" y="740416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MySQL Constraints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9950" y="1254185"/>
            <a:ext cx="2924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MySQL UNIQUE Constraint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11382" y="1767953"/>
            <a:ext cx="10090502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constraint ensures that all values in a column are different.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Both 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constraints provide a guarantee for uniqueness for a column or set of columns.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constraint automatically has a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constraint.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9950" y="255007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Persons (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ID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Age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(ID)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11382" y="4137824"/>
            <a:ext cx="381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UNIQUE </a:t>
            </a:r>
            <a:r>
              <a:rPr lang="fr-FR" dirty="0" err="1">
                <a:solidFill>
                  <a:srgbClr val="000000"/>
                </a:solidFill>
                <a:latin typeface="Segoe UI" panose="020B0502040204020203" pitchFamily="34" charset="0"/>
              </a:rPr>
              <a:t>Constraint</a:t>
            </a: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 on ALTER TABLE</a:t>
            </a: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9950" y="467684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Persons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(ID);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49950" y="530819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Persons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UC_Person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ID,LastName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749950" y="599081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Persons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DROP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UC_Person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725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-apple-system</vt:lpstr>
      <vt:lpstr>Arial</vt:lpstr>
      <vt:lpstr>Bahnschrift Condensed</vt:lpstr>
      <vt:lpstr>Calibri</vt:lpstr>
      <vt:lpstr>Calibri Light</vt:lpstr>
      <vt:lpstr>Consolas</vt:lpstr>
      <vt:lpstr>inherit</vt:lpstr>
      <vt:lpstr>Segoe UI</vt:lpstr>
      <vt:lpstr>Verdana</vt:lpstr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Introduction</dc:title>
  <dc:creator>KGURU7</dc:creator>
  <cp:lastModifiedBy>KGURU7</cp:lastModifiedBy>
  <cp:revision>173</cp:revision>
  <dcterms:created xsi:type="dcterms:W3CDTF">2023-03-06T04:50:28Z</dcterms:created>
  <dcterms:modified xsi:type="dcterms:W3CDTF">2023-04-27T11:52:18Z</dcterms:modified>
</cp:coreProperties>
</file>