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6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6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func_mysql_coalesce.asp" TargetMode="External"/><Relationship Id="rId2" Type="http://schemas.openxmlformats.org/officeDocument/2006/relationships/hyperlink" Target="https://www.w3schools.com/sql/func_mysql_ifnull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func_sqlserver_coalesce.asp" TargetMode="External"/><Relationship Id="rId2" Type="http://schemas.openxmlformats.org/officeDocument/2006/relationships/hyperlink" Target="https://www.w3schools.com/sql/func_sqlserver_isnull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func_msaccess_isnull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14"/>
          <p:cNvSpPr txBox="1"/>
          <p:nvPr/>
        </p:nvSpPr>
        <p:spPr>
          <a:xfrm>
            <a:off x="7272472" y="6334779"/>
            <a:ext cx="484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 err="1" smtClean="0">
                <a:latin typeface="Bahnschrift Condensed" panose="020B0502040204020203" pitchFamily="34" charset="0"/>
              </a:rPr>
              <a:t>Ramya</a:t>
            </a:r>
            <a:r>
              <a:rPr lang="en-US" sz="2800" b="1" dirty="0" smtClean="0">
                <a:latin typeface="Bahnschrift Condensed" panose="020B0502040204020203" pitchFamily="34" charset="0"/>
              </a:rPr>
              <a:t>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Bhargavi</a:t>
            </a:r>
            <a:r>
              <a:rPr lang="en-US" sz="2800" b="1" dirty="0" smtClean="0">
                <a:latin typeface="Bahnschrift Condensed" panose="020B0502040204020203" pitchFamily="34" charset="0"/>
              </a:rPr>
              <a:t>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Anumula</a:t>
            </a:r>
            <a:endParaRPr lang="en-US" sz="28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4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0295" y="723325"/>
            <a:ext cx="597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SQL IFNULL(), ISNULL(), COALESCE(), and NVL() Functions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96808"/>
              </p:ext>
            </p:extLst>
          </p:nvPr>
        </p:nvGraphicFramePr>
        <p:xfrm>
          <a:off x="1187477" y="1499655"/>
          <a:ext cx="9611945" cy="1584960"/>
        </p:xfrm>
        <a:graphic>
          <a:graphicData uri="http://schemas.openxmlformats.org/drawingml/2006/table">
            <a:tbl>
              <a:tblPr/>
              <a:tblGrid>
                <a:gridCol w="1922389"/>
                <a:gridCol w="1922389"/>
                <a:gridCol w="1922389"/>
                <a:gridCol w="1922389"/>
                <a:gridCol w="1922389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P_Id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ProductName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UnitPrice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UnitsInStock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UnitsOnOrder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Jarlsberg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10.45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Mascarpone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32.56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Gorgonzola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15.67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116650" y="36356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Suppose that the "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UnitsOnOrder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" column is optional, and may contain NULL values.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6650" y="4539761"/>
            <a:ext cx="9924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ProductName, UnitPrice * (UnitsInStock + UnitsOnOrder)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Products;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16650" y="5443847"/>
            <a:ext cx="11009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the example above, if any of the "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UnitsOnOrder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" values are NULL, the result will be NULL.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9839" y="1318165"/>
            <a:ext cx="10751085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MySQL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2"/>
              </a:rPr>
              <a:t>IFNULL()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lets you return an alternative value if an expression is NULL: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IFNULL(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 we can use the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3"/>
              </a:rPr>
              <a:t>COALESCE()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function, like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COALESCE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6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17847" y="1164435"/>
            <a:ext cx="943455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SQL Server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2"/>
              </a:rPr>
              <a:t>ISNULL()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lets you return an alternative value when an expression is NULL: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ISNULL(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 we can use 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3"/>
              </a:rPr>
              <a:t>COALESCE()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function, like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COALESCE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6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9122" y="2031284"/>
            <a:ext cx="1037459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MS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MS Access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2"/>
              </a:rPr>
              <a:t>IsNull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2"/>
              </a:rPr>
              <a:t>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returns TRUE (-1) if the expression is a null value, otherwise FALSE (0):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IIF(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22048" y="1641393"/>
            <a:ext cx="10254954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Oracle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Oracle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NVL()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achieves the same result: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NVL(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 we can use 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COALESCE()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function, like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COALESCE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3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89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Bahnschrift Condensed</vt:lpstr>
      <vt:lpstr>Calibri</vt:lpstr>
      <vt:lpstr>Calibri Light</vt:lpstr>
      <vt:lpstr>Consolas</vt:lpstr>
      <vt:lpstr>Segoe UI</vt:lpstr>
      <vt:lpstr>Verdana</vt:lpstr>
      <vt:lpstr>Office Theme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Introduction</dc:title>
  <dc:creator>KGURU7</dc:creator>
  <cp:lastModifiedBy>KGURU7</cp:lastModifiedBy>
  <cp:revision>22</cp:revision>
  <dcterms:created xsi:type="dcterms:W3CDTF">2023-03-06T04:50:28Z</dcterms:created>
  <dcterms:modified xsi:type="dcterms:W3CDTF">2023-04-27T12:36:33Z</dcterms:modified>
</cp:coreProperties>
</file>