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14"/>
          <p:cNvSpPr txBox="1"/>
          <p:nvPr/>
        </p:nvSpPr>
        <p:spPr>
          <a:xfrm>
            <a:off x="7272472" y="6334779"/>
            <a:ext cx="484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err="1" smtClean="0">
                <a:latin typeface="Bahnschrift Condensed" panose="020B0502040204020203" pitchFamily="34" charset="0"/>
              </a:rPr>
              <a:t>Ramya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Bhargavi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Anumula</a:t>
            </a:r>
            <a:endParaRPr lang="en-US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3626"/>
          <a:stretch/>
        </p:blipFill>
        <p:spPr>
          <a:xfrm>
            <a:off x="1119500" y="2918506"/>
            <a:ext cx="10511549" cy="20073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1999" y="871671"/>
            <a:ext cx="24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 RELATED SUBQUERY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27290" y="1837774"/>
            <a:ext cx="11630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73239"/>
                </a:solidFill>
                <a:latin typeface="urw-din"/>
              </a:rPr>
              <a:t>Correlated </a:t>
            </a:r>
            <a:r>
              <a:rPr lang="en-US" sz="1600" dirty="0" smtClean="0">
                <a:solidFill>
                  <a:srgbClr val="273239"/>
                </a:solidFill>
                <a:latin typeface="urw-din"/>
              </a:rPr>
              <a:t>sub queries </a:t>
            </a:r>
            <a:r>
              <a:rPr lang="en-US" sz="1600" dirty="0">
                <a:solidFill>
                  <a:srgbClr val="273239"/>
                </a:solidFill>
                <a:latin typeface="urw-din"/>
              </a:rPr>
              <a:t>are used for row-by-row processing. Each </a:t>
            </a:r>
            <a:r>
              <a:rPr lang="en-US" sz="1600" dirty="0" smtClean="0">
                <a:solidFill>
                  <a:srgbClr val="273239"/>
                </a:solidFill>
                <a:latin typeface="urw-din"/>
              </a:rPr>
              <a:t>sub query </a:t>
            </a:r>
            <a:r>
              <a:rPr lang="en-US" sz="1600" dirty="0">
                <a:solidFill>
                  <a:srgbClr val="273239"/>
                </a:solidFill>
                <a:latin typeface="urw-din"/>
              </a:rPr>
              <a:t>is executed once for every row of the outer query.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8700" y="2466378"/>
            <a:ext cx="79418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With a normal nested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sub query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, the inner 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SELECT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query runs first and executes once, returning values to be used by the main query. </a:t>
            </a:r>
            <a:endParaRPr lang="en-US" dirty="0" smtClean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73239"/>
                </a:solidFill>
                <a:latin typeface="urw-din"/>
              </a:rPr>
              <a:t>A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correlated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sub query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, however, executes once for each candidate row considered by the outer query. In other words, the inner query is driven by the outer query.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0774" y="2637293"/>
            <a:ext cx="10078080" cy="71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salary,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FROM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outer WHERE salary 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(SELECT AVG(salary) FROM employees WHERE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outer.department_id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group by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3920" y="1593229"/>
            <a:ext cx="10565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273239"/>
                </a:solidFill>
                <a:latin typeface="urw-din"/>
              </a:rPr>
              <a:t>Correlated </a:t>
            </a:r>
            <a:r>
              <a:rPr lang="en-US" b="1" i="1" dirty="0" err="1">
                <a:solidFill>
                  <a:srgbClr val="273239"/>
                </a:solidFill>
                <a:latin typeface="urw-din"/>
              </a:rPr>
              <a:t>Subqueries</a:t>
            </a:r>
            <a:r>
              <a:rPr lang="en-US" b="1" i="1" dirty="0">
                <a:solidFill>
                  <a:srgbClr val="273239"/>
                </a:solidFill>
                <a:latin typeface="urw-din"/>
              </a:rPr>
              <a:t> :</a:t>
            </a:r>
            <a:r>
              <a:rPr lang="en-US" i="1" dirty="0">
                <a:solidFill>
                  <a:srgbClr val="273239"/>
                </a:solidFill>
                <a:latin typeface="urw-din"/>
              </a:rPr>
              <a:t> Find all the employees who earn more than the average salary in their department.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0774" y="3816339"/>
            <a:ext cx="9690931" cy="1079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CORRELATED UPDATE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UPDATE table1 alias1 SET column = (SELECT expression FROM table2 alias2 WHERE alias1.column = alias2.column);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3920" y="5364717"/>
            <a:ext cx="104088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73239"/>
                </a:solidFill>
                <a:latin typeface="urw-din"/>
              </a:rPr>
              <a:t>Use a correlated </a:t>
            </a:r>
            <a:r>
              <a:rPr lang="en-US" sz="1600" dirty="0" err="1">
                <a:solidFill>
                  <a:srgbClr val="273239"/>
                </a:solidFill>
                <a:latin typeface="urw-din"/>
              </a:rPr>
              <a:t>subquery</a:t>
            </a:r>
            <a:r>
              <a:rPr lang="en-US" sz="1600" dirty="0">
                <a:solidFill>
                  <a:srgbClr val="273239"/>
                </a:solidFill>
                <a:latin typeface="urw-din"/>
              </a:rPr>
              <a:t> to update rows in one table based on rows from another table.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80972" y="2360051"/>
            <a:ext cx="7844382" cy="147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DELETE FROM table1 alias1 WHERE column1 operator (SELECT expression FROM table2 alias2 WHERE alias1.column = alias2.column);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Use a correlated sub query to delete rows in one table based on the rows from another table.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1272" y="1459495"/>
            <a:ext cx="2886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273239"/>
                </a:solidFill>
                <a:latin typeface="urw-din"/>
              </a:rPr>
              <a:t>CORRELATED DELETE :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145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Consolas</vt:lpstr>
      <vt:lpstr>urw-din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74</cp:revision>
  <dcterms:created xsi:type="dcterms:W3CDTF">2023-03-06T04:50:28Z</dcterms:created>
  <dcterms:modified xsi:type="dcterms:W3CDTF">2023-04-27T12:38:23Z</dcterms:modified>
</cp:coreProperties>
</file>