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70" r:id="rId5"/>
    <p:sldId id="271" r:id="rId6"/>
    <p:sldId id="274" r:id="rId7"/>
    <p:sldId id="273" r:id="rId8"/>
    <p:sldId id="27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64" autoAdjust="0"/>
    <p:restoredTop sz="94660"/>
  </p:normalViewPr>
  <p:slideViewPr>
    <p:cSldViewPr snapToGrid="0">
      <p:cViewPr varScale="1">
        <p:scale>
          <a:sx n="90" d="100"/>
          <a:sy n="90" d="100"/>
        </p:scale>
        <p:origin x="4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A5ADE-B543-4A99-B5C8-87EECE2B795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81A3-4526-4E45-B730-A8B9D0E6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21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A5ADE-B543-4A99-B5C8-87EECE2B795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81A3-4526-4E45-B730-A8B9D0E6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61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A5ADE-B543-4A99-B5C8-87EECE2B795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81A3-4526-4E45-B730-A8B9D0E6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58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A5ADE-B543-4A99-B5C8-87EECE2B795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81A3-4526-4E45-B730-A8B9D0E6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64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A5ADE-B543-4A99-B5C8-87EECE2B795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81A3-4526-4E45-B730-A8B9D0E6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36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A5ADE-B543-4A99-B5C8-87EECE2B795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81A3-4526-4E45-B730-A8B9D0E6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60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A5ADE-B543-4A99-B5C8-87EECE2B795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81A3-4526-4E45-B730-A8B9D0E6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030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A5ADE-B543-4A99-B5C8-87EECE2B795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81A3-4526-4E45-B730-A8B9D0E6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058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A5ADE-B543-4A99-B5C8-87EECE2B795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81A3-4526-4E45-B730-A8B9D0E6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260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A5ADE-B543-4A99-B5C8-87EECE2B795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81A3-4526-4E45-B730-A8B9D0E6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40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A5ADE-B543-4A99-B5C8-87EECE2B795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81A3-4526-4E45-B730-A8B9D0E6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58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A5ADE-B543-4A99-B5C8-87EECE2B795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A81A3-4526-4E45-B730-A8B9D0E6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10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14"/>
          <p:cNvSpPr txBox="1"/>
          <p:nvPr/>
        </p:nvSpPr>
        <p:spPr>
          <a:xfrm>
            <a:off x="7272472" y="6334779"/>
            <a:ext cx="4842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b="1" dirty="0" err="1" smtClean="0">
                <a:latin typeface="Bahnschrift Condensed" panose="020B0502040204020203" pitchFamily="34" charset="0"/>
              </a:rPr>
              <a:t>Ramya</a:t>
            </a:r>
            <a:r>
              <a:rPr lang="en-US" sz="2800" b="1" dirty="0" smtClean="0">
                <a:latin typeface="Bahnschrift Condensed" panose="020B0502040204020203" pitchFamily="34" charset="0"/>
              </a:rPr>
              <a:t> </a:t>
            </a:r>
            <a:r>
              <a:rPr lang="en-US" sz="2800" b="1" dirty="0" err="1" smtClean="0">
                <a:latin typeface="Bahnschrift Condensed" panose="020B0502040204020203" pitchFamily="34" charset="0"/>
              </a:rPr>
              <a:t>Bhargavi</a:t>
            </a:r>
            <a:r>
              <a:rPr lang="en-US" sz="2800" b="1" dirty="0" smtClean="0">
                <a:latin typeface="Bahnschrift Condensed" panose="020B0502040204020203" pitchFamily="34" charset="0"/>
              </a:rPr>
              <a:t> </a:t>
            </a:r>
            <a:r>
              <a:rPr lang="en-US" sz="2800" b="1" dirty="0" err="1" smtClean="0">
                <a:latin typeface="Bahnschrift Condensed" panose="020B0502040204020203" pitchFamily="34" charset="0"/>
              </a:rPr>
              <a:t>Anumula</a:t>
            </a:r>
            <a:endParaRPr lang="en-US" sz="2800" b="1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146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805749" y="1867989"/>
            <a:ext cx="5055325" cy="20247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529129" y="649480"/>
            <a:ext cx="1085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JOINS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00329" y="1307507"/>
            <a:ext cx="54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WHY WE DO WE NEED MULTIPLE TABLES ???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4661" b="38550"/>
          <a:stretch/>
        </p:blipFill>
        <p:spPr>
          <a:xfrm>
            <a:off x="1045029" y="2129247"/>
            <a:ext cx="10548572" cy="286149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476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838" y="2198236"/>
            <a:ext cx="8277225" cy="31051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9325" y="898957"/>
            <a:ext cx="5094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1. To remove redundancy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657458" y="1548596"/>
            <a:ext cx="3119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avoid more duplicates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3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00187" y="811850"/>
            <a:ext cx="5153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2. Updates are difficult…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917" y="2839430"/>
            <a:ext cx="10420350" cy="260424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38542" y="1565733"/>
            <a:ext cx="10619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 price per kg is for broccoli lets say in future price of vegetables increased we need to updated all records.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308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90131" y="752030"/>
            <a:ext cx="590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3. Data will be organized properly with multiple tables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302" y="1803162"/>
            <a:ext cx="5768412" cy="10254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743" y="3794333"/>
            <a:ext cx="4192647" cy="14859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7371" y="3614870"/>
            <a:ext cx="4267733" cy="170814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70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363" y="1645910"/>
            <a:ext cx="7448550" cy="23526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87581" y="4653439"/>
            <a:ext cx="7981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we use multiple tables we fetch data by using joins.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376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339" y="640934"/>
            <a:ext cx="8330281" cy="426452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9752" y="5024927"/>
            <a:ext cx="2968727" cy="12476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t="9317" r="12968" b="11918"/>
          <a:stretch/>
        </p:blipFill>
        <p:spPr>
          <a:xfrm>
            <a:off x="5930780" y="5153116"/>
            <a:ext cx="2982483" cy="1457057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852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34654" y="3127760"/>
            <a:ext cx="7075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EXAMPLES FROM THE SQL WORKBENCH DDL,DML, DCL SCRIPT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646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82</Words>
  <Application>Microsoft Office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Bahnschrift Condensed</vt:lpstr>
      <vt:lpstr>Calibri</vt:lpstr>
      <vt:lpstr>Calibri Light</vt:lpstr>
      <vt:lpstr>Office Theme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Introduction</dc:title>
  <dc:creator>KGURU7</dc:creator>
  <cp:lastModifiedBy>KGURU7</cp:lastModifiedBy>
  <cp:revision>61</cp:revision>
  <dcterms:created xsi:type="dcterms:W3CDTF">2023-03-06T04:50:28Z</dcterms:created>
  <dcterms:modified xsi:type="dcterms:W3CDTF">2023-04-27T12:29:20Z</dcterms:modified>
</cp:coreProperties>
</file>