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9" r:id="rId12"/>
    <p:sldId id="280" r:id="rId13"/>
    <p:sldId id="284" r:id="rId14"/>
    <p:sldId id="281" r:id="rId15"/>
    <p:sldId id="283" r:id="rId16"/>
    <p:sldId id="282" r:id="rId17"/>
    <p:sldId id="28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 varScale="1">
        <p:scale>
          <a:sx n="89" d="100"/>
          <a:sy n="89" d="100"/>
        </p:scale>
        <p:origin x="4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2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61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58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64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36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60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30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5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6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4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5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A5ADE-B543-4A99-B5C8-87EECE2B795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1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python.org/downloads/window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" TargetMode="External"/><Relationship Id="rId2" Type="http://schemas.openxmlformats.org/officeDocument/2006/relationships/hyperlink" Target="https://docs.continuum.io/anaconda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ipy.org/" TargetMode="External"/><Relationship Id="rId4" Type="http://schemas.openxmlformats.org/officeDocument/2006/relationships/hyperlink" Target="https://numpy.org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9457" y="2555193"/>
            <a:ext cx="9149697" cy="10060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5" name="TextBox 14"/>
          <p:cNvSpPr txBox="1"/>
          <p:nvPr/>
        </p:nvSpPr>
        <p:spPr>
          <a:xfrm>
            <a:off x="7272472" y="6334779"/>
            <a:ext cx="4842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b="1" dirty="0" err="1" smtClean="0">
                <a:latin typeface="Bahnschrift Condensed" panose="020B0502040204020203" pitchFamily="34" charset="0"/>
              </a:rPr>
              <a:t>Ramya</a:t>
            </a:r>
            <a:r>
              <a:rPr lang="en-US" sz="2800" b="1" dirty="0" smtClean="0">
                <a:latin typeface="Bahnschrift Condensed" panose="020B0502040204020203" pitchFamily="34" charset="0"/>
              </a:rPr>
              <a:t> </a:t>
            </a:r>
            <a:r>
              <a:rPr lang="en-US" sz="2800" b="1" dirty="0" err="1" smtClean="0">
                <a:latin typeface="Bahnschrift Condensed" panose="020B0502040204020203" pitchFamily="34" charset="0"/>
              </a:rPr>
              <a:t>Bhargavi</a:t>
            </a:r>
            <a:r>
              <a:rPr lang="en-US" sz="2800" b="1" dirty="0" smtClean="0">
                <a:latin typeface="Bahnschrift Condensed" panose="020B0502040204020203" pitchFamily="34" charset="0"/>
              </a:rPr>
              <a:t> </a:t>
            </a:r>
            <a:r>
              <a:rPr lang="en-US" sz="2800" b="1" dirty="0" err="1" smtClean="0">
                <a:latin typeface="Bahnschrift Condensed" panose="020B0502040204020203" pitchFamily="34" charset="0"/>
              </a:rPr>
              <a:t>Anumula</a:t>
            </a:r>
            <a:endParaRPr lang="en-US" sz="2800" b="1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14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344" y="1255883"/>
            <a:ext cx="9172575" cy="47910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67350" y="552450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Powered by Python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9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81371" y="671984"/>
            <a:ext cx="179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Python Installation</a:t>
            </a:r>
            <a:endParaRPr lang="en-US" sz="1600" b="1" dirty="0"/>
          </a:p>
        </p:txBody>
      </p:sp>
      <p:sp>
        <p:nvSpPr>
          <p:cNvPr id="5" name="Rectangle 4"/>
          <p:cNvSpPr/>
          <p:nvPr/>
        </p:nvSpPr>
        <p:spPr>
          <a:xfrm>
            <a:off x="714998" y="1447980"/>
            <a:ext cx="10787641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Step 1 — Downloading the Python </a:t>
            </a:r>
            <a:r>
              <a:rPr lang="en-US" sz="1600" b="1" dirty="0" smtClean="0"/>
              <a:t>Installer</a:t>
            </a:r>
          </a:p>
          <a:p>
            <a:endParaRPr lang="en-US" sz="1600" b="1" dirty="0"/>
          </a:p>
          <a:p>
            <a:pPr>
              <a:buFont typeface="+mj-lt"/>
              <a:buAutoNum type="arabicPeriod"/>
            </a:pPr>
            <a:r>
              <a:rPr lang="en-US" sz="1400" dirty="0"/>
              <a:t>Go to the official </a:t>
            </a:r>
            <a:r>
              <a:rPr lang="en-US" sz="1400" dirty="0">
                <a:hlinkClick r:id="rId2"/>
              </a:rPr>
              <a:t>Python download page for Windows</a:t>
            </a:r>
            <a:r>
              <a:rPr lang="en-US" sz="14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Find a stable Python 3 release. This tutorial was tested with Python version 3.10.10.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Click the appropriate link for your system to download the executable file: </a:t>
            </a:r>
            <a:r>
              <a:rPr lang="en-US" sz="1400" b="1" dirty="0"/>
              <a:t>Windows installer (64-bit)</a:t>
            </a:r>
            <a:r>
              <a:rPr lang="en-US" sz="1400" dirty="0"/>
              <a:t> or </a:t>
            </a:r>
            <a:r>
              <a:rPr lang="en-US" sz="1400" b="1" dirty="0"/>
              <a:t>Windows installer (32-bit)</a:t>
            </a:r>
            <a:r>
              <a:rPr lang="en-US" sz="1400" dirty="0"/>
              <a:t>.</a:t>
            </a:r>
            <a:endParaRPr lang="en-US" sz="1400" b="0" i="0" dirty="0"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63297" y="6545458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https://www.digitalocean.com/community/tutorials/install-python-windows-10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77" y="2679086"/>
            <a:ext cx="5994252" cy="14424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116" y="4235763"/>
            <a:ext cx="4934841" cy="14693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9543" y="3177586"/>
            <a:ext cx="3520867" cy="2976844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4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559" y="1307506"/>
            <a:ext cx="6811265" cy="4337799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3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Epilogue"/>
              </a:rPr>
              <a:t>Step 2 — Running the Executable </a:t>
            </a:r>
            <a:r>
              <a:rPr lang="en-US" sz="1200" b="1" dirty="0" smtClean="0">
                <a:latin typeface="Epilogue"/>
              </a:rPr>
              <a:t>Installer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latin typeface="Epilogue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200" dirty="0" smtClean="0"/>
              <a:t>After the installer is downloaded, double-click the </a:t>
            </a:r>
            <a:r>
              <a:rPr lang="en-US" sz="1200" dirty="0" smtClean="0">
                <a:cs typeface="Courier New" panose="02070309020205020404" pitchFamily="49" charset="0"/>
              </a:rPr>
              <a:t>.exe</a:t>
            </a:r>
            <a:r>
              <a:rPr lang="en-US" sz="1200" dirty="0" smtClean="0"/>
              <a:t> file, for example </a:t>
            </a:r>
            <a:r>
              <a:rPr lang="en-US" sz="1200" dirty="0" smtClean="0">
                <a:cs typeface="Courier New" panose="02070309020205020404" pitchFamily="49" charset="0"/>
              </a:rPr>
              <a:t>python-3.10.10-amd64.exe</a:t>
            </a:r>
            <a:r>
              <a:rPr lang="en-US" sz="1200" dirty="0" smtClean="0"/>
              <a:t>, to run the Python installer.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en-US" sz="1200" dirty="0" smtClean="0"/>
              <a:t>Select the </a:t>
            </a:r>
            <a:r>
              <a:rPr lang="en-US" sz="1200" b="1" dirty="0" smtClean="0"/>
              <a:t>Install launcher for all users</a:t>
            </a:r>
            <a:r>
              <a:rPr lang="en-US" sz="1200" dirty="0" smtClean="0"/>
              <a:t> checkbox, which enables all users of the computer to access the Python launcher application.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en-US" sz="1200" dirty="0" smtClean="0"/>
              <a:t>Select the </a:t>
            </a:r>
            <a:r>
              <a:rPr lang="en-US" sz="1200" b="1" dirty="0" smtClean="0"/>
              <a:t>Add python.exe to PATH</a:t>
            </a:r>
            <a:r>
              <a:rPr lang="en-US" sz="1200" dirty="0" smtClean="0"/>
              <a:t> checkbox, which enables users to launch Python from the command line.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en-US" sz="1200" dirty="0" smtClean="0"/>
              <a:t>If you’re just getting started with Python and you want to install it with default features as described in the dialog, then click </a:t>
            </a:r>
            <a:r>
              <a:rPr lang="en-US" sz="1200" b="1" dirty="0" smtClean="0"/>
              <a:t>Install Now.</a:t>
            </a:r>
          </a:p>
          <a:p>
            <a:r>
              <a:rPr lang="en-US" sz="1200" dirty="0" smtClean="0"/>
              <a:t>5.Click </a:t>
            </a:r>
            <a:r>
              <a:rPr lang="en-US" sz="1200" b="1" dirty="0" smtClean="0"/>
              <a:t>Next</a:t>
            </a:r>
            <a:r>
              <a:rPr lang="en-US" sz="1200" dirty="0" smtClean="0"/>
              <a:t>. The </a:t>
            </a:r>
            <a:r>
              <a:rPr lang="en-US" sz="1200" b="1" dirty="0" smtClean="0"/>
              <a:t>Advanced Options</a:t>
            </a:r>
            <a:r>
              <a:rPr lang="en-US" sz="1200" dirty="0" smtClean="0"/>
              <a:t> dialog displays</a:t>
            </a:r>
          </a:p>
          <a:p>
            <a:r>
              <a:rPr lang="en-US" sz="1200" dirty="0" smtClean="0"/>
              <a:t>6.Click </a:t>
            </a:r>
            <a:r>
              <a:rPr lang="en-US" sz="1200" b="1" dirty="0" smtClean="0"/>
              <a:t>Install</a:t>
            </a:r>
            <a:r>
              <a:rPr lang="en-US" sz="1200" dirty="0" smtClean="0"/>
              <a:t> to start the installation.</a:t>
            </a:r>
          </a:p>
          <a:p>
            <a:r>
              <a:rPr lang="en-US" sz="1200" dirty="0" smtClean="0"/>
              <a:t>After the installation is complete, a </a:t>
            </a:r>
            <a:r>
              <a:rPr lang="en-US" sz="1200" b="1" dirty="0" smtClean="0"/>
              <a:t>Setup was successful</a:t>
            </a:r>
            <a:r>
              <a:rPr lang="en-US" sz="1200" dirty="0" smtClean="0"/>
              <a:t> message displays.</a:t>
            </a:r>
          </a:p>
          <a:p>
            <a:endParaRPr lang="en-US" sz="1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endParaRPr lang="en-US" sz="1400" dirty="0">
              <a:solidFill>
                <a:srgbClr val="4D5B7C"/>
              </a:solidFill>
              <a:latin typeface="Inter"/>
            </a:endParaRPr>
          </a:p>
        </p:txBody>
      </p:sp>
      <p:sp>
        <p:nvSpPr>
          <p:cNvPr id="5" name="Title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slide not required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701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7548" y="1388133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latin typeface="Epilogue"/>
              </a:rPr>
              <a:t>Step 3 — Adding Python to the Environment Variables </a:t>
            </a:r>
            <a:endParaRPr lang="en-US" sz="1400" b="1" i="0" dirty="0">
              <a:effectLst/>
              <a:latin typeface="Epilogu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7548" y="1909494"/>
            <a:ext cx="1097564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/>
              <a:t>1.</a:t>
            </a:r>
            <a:r>
              <a:rPr lang="en-US" sz="1400" dirty="0"/>
              <a:t> Go to </a:t>
            </a:r>
            <a:r>
              <a:rPr lang="en-US" sz="1400" b="1" dirty="0"/>
              <a:t>Start</a:t>
            </a:r>
            <a:r>
              <a:rPr lang="en-US" sz="1400" dirty="0"/>
              <a:t> and enter </a:t>
            </a:r>
            <a:r>
              <a:rPr lang="en-US" sz="1400" dirty="0">
                <a:cs typeface="Courier New" panose="02070309020205020404" pitchFamily="49" charset="0"/>
              </a:rPr>
              <a:t>advanced system settings</a:t>
            </a:r>
            <a:r>
              <a:rPr lang="en-US" sz="1400" dirty="0"/>
              <a:t> in the search bar</a:t>
            </a:r>
            <a:r>
              <a:rPr lang="en-US" sz="1400" dirty="0" smtClean="0"/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en-US" sz="1400" dirty="0" smtClean="0"/>
              <a:t>Click</a:t>
            </a:r>
            <a:r>
              <a:rPr lang="en-US" sz="1400" dirty="0"/>
              <a:t> </a:t>
            </a:r>
            <a:r>
              <a:rPr lang="en-US" sz="1400" b="1" dirty="0"/>
              <a:t>View advanced system settings</a:t>
            </a:r>
            <a:r>
              <a:rPr lang="en-US" sz="1400" dirty="0"/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en-US" sz="1400" dirty="0"/>
              <a:t>In the </a:t>
            </a:r>
            <a:r>
              <a:rPr lang="en-US" sz="1400" b="1" dirty="0"/>
              <a:t>System Properties</a:t>
            </a:r>
            <a:r>
              <a:rPr lang="en-US" sz="1400" dirty="0"/>
              <a:t> dialog, click the </a:t>
            </a:r>
            <a:r>
              <a:rPr lang="en-US" sz="1400" b="1" dirty="0"/>
              <a:t>Advanced</a:t>
            </a:r>
            <a:r>
              <a:rPr lang="en-US" sz="1400" dirty="0"/>
              <a:t> tab and then click </a:t>
            </a:r>
            <a:r>
              <a:rPr lang="en-US" sz="1400" b="1" dirty="0"/>
              <a:t>Environment Variables</a:t>
            </a:r>
            <a:r>
              <a:rPr lang="en-US" sz="1400" dirty="0"/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r>
              <a:rPr lang="en-US" sz="1400" dirty="0"/>
              <a:t>Depending on your installation: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400" dirty="0"/>
              <a:t>If you selected </a:t>
            </a:r>
            <a:r>
              <a:rPr lang="en-US" sz="1400" b="1" dirty="0"/>
              <a:t>Install for all users</a:t>
            </a:r>
            <a:r>
              <a:rPr lang="en-US" sz="1400" dirty="0"/>
              <a:t> during installation, select </a:t>
            </a:r>
            <a:r>
              <a:rPr lang="en-US" sz="1400" b="1" dirty="0"/>
              <a:t>Path</a:t>
            </a:r>
            <a:r>
              <a:rPr lang="en-US" sz="1400" dirty="0"/>
              <a:t> from the list of </a:t>
            </a:r>
            <a:r>
              <a:rPr lang="en-US" sz="1400" b="1" dirty="0"/>
              <a:t>System Variables</a:t>
            </a:r>
            <a:r>
              <a:rPr lang="en-US" sz="1400" dirty="0"/>
              <a:t> and click </a:t>
            </a:r>
            <a:r>
              <a:rPr lang="en-US" sz="1400" b="1" dirty="0"/>
              <a:t>Edit</a:t>
            </a:r>
            <a:r>
              <a:rPr lang="en-US" sz="1400" dirty="0"/>
              <a:t>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400" dirty="0"/>
              <a:t>If you didn’t select </a:t>
            </a:r>
            <a:r>
              <a:rPr lang="en-US" sz="1400" b="1" dirty="0"/>
              <a:t>Install for all users</a:t>
            </a:r>
            <a:r>
              <a:rPr lang="en-US" sz="1400" dirty="0"/>
              <a:t> during installation, select </a:t>
            </a:r>
            <a:r>
              <a:rPr lang="en-US" sz="1400" b="1" dirty="0"/>
              <a:t>Path</a:t>
            </a:r>
            <a:r>
              <a:rPr lang="en-US" sz="1400" dirty="0"/>
              <a:t> from the list of </a:t>
            </a:r>
            <a:r>
              <a:rPr lang="en-US" sz="1400" b="1" dirty="0"/>
              <a:t>User Variables</a:t>
            </a:r>
            <a:r>
              <a:rPr lang="en-US" sz="1400" dirty="0"/>
              <a:t> and click </a:t>
            </a:r>
            <a:r>
              <a:rPr lang="en-US" sz="1400" b="1" dirty="0"/>
              <a:t>Edit</a:t>
            </a:r>
            <a:r>
              <a:rPr lang="en-US" sz="1400" dirty="0"/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5"/>
            </a:pPr>
            <a:r>
              <a:rPr lang="en-US" sz="1400" dirty="0"/>
              <a:t>Click </a:t>
            </a:r>
            <a:r>
              <a:rPr lang="en-US" sz="1400" b="1" dirty="0"/>
              <a:t>New</a:t>
            </a:r>
            <a:r>
              <a:rPr lang="en-US" sz="1400" dirty="0"/>
              <a:t> and enter the Python directory path, then click </a:t>
            </a:r>
            <a:r>
              <a:rPr lang="en-US" sz="1400" b="1" dirty="0"/>
              <a:t>OK</a:t>
            </a:r>
            <a:r>
              <a:rPr lang="en-US" sz="1400" dirty="0"/>
              <a:t> until all the dialogs are closed.</a:t>
            </a:r>
          </a:p>
        </p:txBody>
      </p:sp>
      <p:sp>
        <p:nvSpPr>
          <p:cNvPr id="7" name="Rectangle 6"/>
          <p:cNvSpPr/>
          <p:nvPr/>
        </p:nvSpPr>
        <p:spPr>
          <a:xfrm>
            <a:off x="817548" y="3722901"/>
            <a:ext cx="34545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Epilogue"/>
              </a:rPr>
              <a:t>Step 4 — Verify the Python Installation</a:t>
            </a:r>
            <a:endParaRPr lang="en-US" sz="1400" b="1" i="0" dirty="0">
              <a:effectLst/>
              <a:latin typeface="Epilogue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940037" y="4319228"/>
            <a:ext cx="9383283" cy="659054"/>
          </a:xfrm>
          <a:prstGeom prst="rect">
            <a:avLst/>
          </a:prstGeom>
          <a:solidFill>
            <a:srgbClr val="081B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4D5B7C"/>
                </a:solidFill>
                <a:effectLst/>
                <a:latin typeface="Inter"/>
              </a:rPr>
              <a:t>ing command in the command prompt:</a:t>
            </a:r>
            <a:endParaRPr kumimoji="0" lang="en-US" sz="1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python --version</a:t>
            </a: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10669" y="471486"/>
            <a:ext cx="289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slide not required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6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654" y="743484"/>
            <a:ext cx="10515600" cy="5493299"/>
          </a:xfrm>
        </p:spPr>
        <p:txBody>
          <a:bodyPr/>
          <a:lstStyle/>
          <a:p>
            <a:r>
              <a:rPr lang="en-US" dirty="0" smtClean="0"/>
              <a:t>Check Python Installation :</a:t>
            </a:r>
          </a:p>
          <a:p>
            <a:pPr marL="0" indent="0">
              <a:buNone/>
            </a:pPr>
            <a:r>
              <a:rPr lang="en-US" sz="1600" b="1" dirty="0" smtClean="0"/>
              <a:t>Click IDLE IN SEARCH BAR 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199" y="1888688"/>
            <a:ext cx="6528274" cy="22218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199" y="4402626"/>
            <a:ext cx="6751267" cy="211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420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20686" y="3433950"/>
            <a:ext cx="7165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https://sparkbyexamples.com/python/install-anaconda-jupyter-notebook/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00350" y="2718186"/>
            <a:ext cx="493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  <a:r>
              <a:rPr lang="en-US" b="1" dirty="0" smtClean="0"/>
              <a:t>. Install ANACONDA AND JUPYTER NOTEBOOK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100350" y="1874671"/>
            <a:ext cx="2762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1. Google </a:t>
            </a:r>
            <a:r>
              <a:rPr lang="en-US" b="1" dirty="0" err="1" smtClean="0"/>
              <a:t>Colaboratory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20686" y="4281443"/>
            <a:ext cx="8639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hlinkClick r:id="rId2"/>
              </a:rPr>
              <a:t>Anaconda</a:t>
            </a:r>
            <a:r>
              <a:rPr lang="en-US" dirty="0"/>
              <a:t> is the most used distribution platform for python &amp; R programming languages in the data science &amp; machine learning community as it simplifies the installation of packages like </a:t>
            </a:r>
            <a:r>
              <a:rPr lang="en-US" u="sng" dirty="0">
                <a:hlinkClick r:id="rId3"/>
              </a:rPr>
              <a:t>pandas</a:t>
            </a:r>
            <a:r>
              <a:rPr lang="en-US" dirty="0"/>
              <a:t>, </a:t>
            </a:r>
            <a:r>
              <a:rPr lang="en-US" u="sng" dirty="0" err="1">
                <a:hlinkClick r:id="rId4"/>
              </a:rPr>
              <a:t>NumPy</a:t>
            </a:r>
            <a:r>
              <a:rPr lang="en-US" dirty="0"/>
              <a:t>, </a:t>
            </a:r>
            <a:r>
              <a:rPr lang="en-US" u="sng" dirty="0" err="1">
                <a:hlinkClick r:id="rId5"/>
              </a:rPr>
              <a:t>SciPy</a:t>
            </a:r>
            <a:r>
              <a:rPr lang="en-US" dirty="0"/>
              <a:t>, and many </a:t>
            </a:r>
            <a:r>
              <a:rPr lang="en-US" dirty="0" smtClean="0"/>
              <a:t>more.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00350" y="847820"/>
            <a:ext cx="789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use python notebooks with .</a:t>
            </a:r>
            <a:r>
              <a:rPr lang="en-US" dirty="0" err="1" smtClean="0"/>
              <a:t>ipynb</a:t>
            </a:r>
            <a:r>
              <a:rPr lang="en-US" dirty="0" smtClean="0"/>
              <a:t> extensions in two different ways 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85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After anaconda got installed check in the search bar </a:t>
            </a:r>
            <a:r>
              <a:rPr lang="en-US" sz="1800" dirty="0" err="1" smtClean="0"/>
              <a:t>jupyter</a:t>
            </a:r>
            <a:r>
              <a:rPr lang="en-US" sz="1800" dirty="0" smtClean="0"/>
              <a:t> notebook then you will see the application in the system.</a:t>
            </a:r>
            <a:endParaRPr lang="en-US" sz="1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1869" y="1825625"/>
            <a:ext cx="82882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019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464" y="2162086"/>
            <a:ext cx="6533749" cy="27071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7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627" y="1640793"/>
            <a:ext cx="4314825" cy="32360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933" y="1546255"/>
            <a:ext cx="3314700" cy="321945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981" y="1692069"/>
            <a:ext cx="8556075" cy="367469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9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20796" y="2699936"/>
            <a:ext cx="6219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Easy and fast to write.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compiler, it is interpreted language.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have so many libraries and modules.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4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7" y="1643062"/>
            <a:ext cx="9477375" cy="349567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9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19576" y="2610562"/>
            <a:ext cx="3463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Images – pillow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Scientific calculations – </a:t>
            </a:r>
            <a:r>
              <a:rPr lang="en-US" dirty="0" err="1" smtClean="0"/>
              <a:t>scipy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Numeric calculations – </a:t>
            </a:r>
            <a:r>
              <a:rPr lang="en-US" dirty="0" err="1" smtClean="0"/>
              <a:t>numpy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9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936" y="1484965"/>
            <a:ext cx="7536724" cy="392452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8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139" y="2401367"/>
            <a:ext cx="6810598" cy="275361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168</Words>
  <Application>Microsoft Office PowerPoint</Application>
  <PresentationFormat>Widescreen</PresentationFormat>
  <Paragraphs>46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Bahnschrift Condensed</vt:lpstr>
      <vt:lpstr>Calibri</vt:lpstr>
      <vt:lpstr>Calibri Light</vt:lpstr>
      <vt:lpstr>Courier New</vt:lpstr>
      <vt:lpstr>Epilogue</vt:lpstr>
      <vt:lpstr>Inter</vt:lpstr>
      <vt:lpstr>Office Theme</vt:lpstr>
      <vt:lpstr> 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This slide not required</vt:lpstr>
      <vt:lpstr>PowerPoint Presentation</vt:lpstr>
      <vt:lpstr>PowerPoint Presentation</vt:lpstr>
      <vt:lpstr>PowerPoint Presentation</vt:lpstr>
      <vt:lpstr>After anaconda got installed check in the search bar jupyter notebook then you will see the application in the system.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Introduction</dc:title>
  <dc:creator>KGURU7</dc:creator>
  <cp:lastModifiedBy>KGURU7</cp:lastModifiedBy>
  <cp:revision>52</cp:revision>
  <dcterms:created xsi:type="dcterms:W3CDTF">2023-03-06T04:50:28Z</dcterms:created>
  <dcterms:modified xsi:type="dcterms:W3CDTF">2023-04-26T10:21:29Z</dcterms:modified>
</cp:coreProperties>
</file>