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29" r:id="rId3"/>
    <p:sldId id="330" r:id="rId4"/>
    <p:sldId id="334" r:id="rId5"/>
    <p:sldId id="338" r:id="rId6"/>
    <p:sldId id="342" r:id="rId7"/>
    <p:sldId id="343" r:id="rId8"/>
    <p:sldId id="344" r:id="rId9"/>
    <p:sldId id="345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2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i0rpuE/oivBKqT3HXS1VadCe2t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7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4" name="Google Shape;7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3966DEF3-AFAA-4D7F-BBA2-349EACBE876C}" type="datetime1">
              <a:rPr lang="en-US" smtClean="0"/>
              <a:t>1/4/2024</a:t>
            </a:fld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 dirty="0"/>
              <a:t>Puppet</a:t>
            </a:r>
            <a:endParaRPr dirty="0"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C3F9AF49-07AD-4FD5-AD49-8FA95EF27DD0}" type="datetime1">
              <a:rPr lang="en-US" smtClean="0"/>
              <a:t>1/4/2024</a:t>
            </a:fld>
            <a:endParaRPr/>
          </a:p>
        </p:txBody>
      </p:sp>
      <p:sp>
        <p:nvSpPr>
          <p:cNvPr id="89" name="Google Shape;8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8BA96C17-2F6C-4D92-81FD-2D28D8133350}" type="datetime1">
              <a:rPr lang="en-US" smtClean="0"/>
              <a:t>1/4/2024</a:t>
            </a:fld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body"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531444F-9DAB-4510-89F8-420AEA9CC6EA}" type="datetime1">
              <a:rPr lang="en-US" smtClean="0"/>
              <a:t>1/4/2024</a:t>
            </a:fld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3AF0FC5A-5F90-47F1-924A-CB651CA3848D}" type="datetime1">
              <a:rPr lang="en-US" smtClean="0"/>
              <a:t>1/4/2024</a:t>
            </a:fld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49" name="Google Shape;49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5D57CB5D-6250-4427-9D0F-35D0B9793EF0}" type="datetime1">
              <a:rPr lang="en-US" smtClean="0"/>
              <a:t>1/4/2024</a:t>
            </a:fld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7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D216C55-EED1-407B-A52B-64E7A21C2B62}" type="datetime1">
              <a:rPr lang="en-US" smtClean="0"/>
              <a:t>1/4/2024</a:t>
            </a:fld>
            <a:endParaRPr/>
          </a:p>
        </p:txBody>
      </p:sp>
      <p:sp>
        <p:nvSpPr>
          <p:cNvPr id="63" name="Google Shape;63;p77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64" name="Google Shape;64;p77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E3388D32-497C-45FA-B47C-A27CD5995DA4}" type="datetime1">
              <a:rPr lang="en-US" smtClean="0"/>
              <a:t>1/4/2024</a:t>
            </a:fld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1758EE48-1EAA-428C-8398-EB96B2F546F9}" type="datetime1">
              <a:rPr lang="en-US" smtClean="0"/>
              <a:t>1/4/2024</a:t>
            </a:fld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275D924F-7F70-4D4D-B3F1-401BC46CEB2E}" type="datetime1">
              <a:rPr lang="en-US" smtClean="0"/>
              <a:t>1/4/2024</a:t>
            </a:fld>
            <a:endParaRPr/>
          </a:p>
        </p:txBody>
      </p:sp>
      <p:sp>
        <p:nvSpPr>
          <p:cNvPr id="83" name="Google Shape;83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84" name="Google Shape;84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F00B4E3-3EF1-43A8-A221-5A85884652A6}" type="datetime1">
              <a:rPr lang="en-US" smtClean="0"/>
              <a:t>1/4/2024</a:t>
            </a:fld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Puppet</a:t>
            </a:r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Puppet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Puppet</a:t>
            </a:r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Puppet Tutorial - javatpoint">
            <a:extLst>
              <a:ext uri="{FF2B5EF4-FFF2-40B4-BE49-F238E27FC236}">
                <a16:creationId xmlns:a16="http://schemas.microsoft.com/office/drawing/2014/main" id="{EE3C866C-981C-FBFF-43F6-5CCAD6CF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669" y="680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9BD81-4A40-7CAB-FEA9-104551B1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Puppet vs Chef vs Ansible vs Terraform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9D1CB-E904-0B71-9F7A-60065A54D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C1672-E6FC-0689-A309-10EA81E9EE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DD2A6-B3C3-63C7-3766-3A99F87785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Terraform Vs Chef Vs Puppet Vs Ansible Vs CloudFormation">
            <a:extLst>
              <a:ext uri="{FF2B5EF4-FFF2-40B4-BE49-F238E27FC236}">
                <a16:creationId xmlns:a16="http://schemas.microsoft.com/office/drawing/2014/main" id="{2381CE0D-FBD9-7D51-70C5-E6889A05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8" y="1035699"/>
            <a:ext cx="11440766" cy="47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4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CB50-0B26-E399-C9A6-1B5BE670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Puppet System Sizing for standard installations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2D2-B9D3-563F-A608-3D3DC053D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76DA4-54A9-EDCC-D088-FA32E61EFA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58B61-10CB-841B-9598-81F8B08C6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05E41-F681-16EA-22D9-CE7BA897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2114366"/>
            <a:ext cx="450595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CB50-0B26-E399-C9A6-1B5BE670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Puppet System Sizing for large installations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2D2-B9D3-563F-A608-3D3DC053D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76DA4-54A9-EDCC-D088-FA32E61EFA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58B61-10CB-841B-9598-81F8B08C6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8A7E7-4583-081D-A67E-B3206BFC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4" y="2528597"/>
            <a:ext cx="11003632" cy="18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8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CB50-0B26-E399-C9A6-1B5BE670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Puppet System Sizing for extra-large installations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2D2-B9D3-563F-A608-3D3DC053D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76DA4-54A9-EDCC-D088-FA32E61EFA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58B61-10CB-841B-9598-81F8B08C6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4A5D0-F962-003E-4BC5-E217F139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2538288"/>
            <a:ext cx="900238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6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1E49-04FA-9ABC-3D2C-781FB05E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guidelines for Puppet Sizing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16AF-74CE-C21D-0CCC-2C64AD9E1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Puppet master scaling depends on a number of variables</a:t>
            </a:r>
          </a:p>
          <a:p>
            <a:pPr lvl="1"/>
            <a:r>
              <a:rPr lang="en-GB" dirty="0"/>
              <a:t>The number of files pulled during a cycle</a:t>
            </a:r>
          </a:p>
          <a:p>
            <a:pPr lvl="1"/>
            <a:r>
              <a:rPr lang="en-GB" dirty="0"/>
              <a:t>The frequency of Agent updates of </a:t>
            </a:r>
            <a:r>
              <a:rPr lang="en-GB" dirty="0" err="1"/>
              <a:t>catalog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The complexity of the modules being applied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97183-41D8-FE69-403F-17FCBE6E6E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ECEAC-7BDE-BCCF-4920-A1CAC9D5B5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A0B-A8C3-7D45-4820-8F29AF5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Supported architectures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1A50-CC78-AFF6-49DB-35E29CB28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F0C7-0457-422D-46FC-3B97EF0A2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746B-A124-5740-379D-F545CE870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89381-BF90-1DA4-F7D5-39DC3B1A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1704734"/>
            <a:ext cx="962159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A0B-A8C3-7D45-4820-8F29AF5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1A50-CC78-AFF6-49DB-35E29CB28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F0C7-0457-422D-46FC-3B97EF0A2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746B-A124-5740-379D-F545CE870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7DC80F-DDDF-2420-21A0-B62E578B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238250"/>
            <a:ext cx="99536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3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A0B-A8C3-7D45-4820-8F29AF5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1A50-CC78-AFF6-49DB-35E29CB28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F0C7-0457-422D-46FC-3B97EF0A2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746B-A124-5740-379D-F545CE870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4B5AC6-1836-B72B-CD0D-6E8F94F0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233488"/>
            <a:ext cx="99536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7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A0B-A8C3-7D45-4820-8F29AF5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Extra-large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1A50-CC78-AFF6-49DB-35E29CB28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F0C7-0457-422D-46FC-3B97EF0A2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746B-A124-5740-379D-F545CE870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D55DF9-5677-D0D8-5870-53CC919E5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604838"/>
            <a:ext cx="99536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2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64DE-BBBD-9986-D6F9-1A858B4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Puppet Compiler?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0B8AE-A1E9-A06F-98C1-F9AF99A9A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single primary server can process requests and compile code for up to 4,000 nodes</a:t>
            </a:r>
          </a:p>
          <a:p>
            <a:r>
              <a:rPr lang="en-GB" dirty="0"/>
              <a:t>Expand infrastructure by adding compilers to </a:t>
            </a:r>
          </a:p>
          <a:p>
            <a:pPr lvl="1"/>
            <a:r>
              <a:rPr lang="en-GB" dirty="0"/>
              <a:t>Share the workload and </a:t>
            </a:r>
          </a:p>
          <a:p>
            <a:pPr lvl="1"/>
            <a:r>
              <a:rPr lang="en-GB" dirty="0"/>
              <a:t>Compile </a:t>
            </a:r>
            <a:r>
              <a:rPr lang="en-GB" dirty="0" err="1"/>
              <a:t>catalogs</a:t>
            </a:r>
            <a:r>
              <a:rPr lang="en-GB" dirty="0"/>
              <a:t> faster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B4FA0-80D4-E4E3-3729-8723BBFD6A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F08F-F52A-F565-5059-CF46292E0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87CD0-FC1D-543B-CC66-CD724535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80" y="243840"/>
            <a:ext cx="931444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5570-E0FC-8D0F-BD6C-B42248A0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Puppet Enterprise vs Opensource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3E85-7082-BF86-F8E7-B4A070742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09BF4-81F2-908B-3412-9F35F4E201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F3B1C-70E8-8FBB-2180-D060400BC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055BAD-9BDE-6BC0-18B1-90B9AE88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64359"/>
              </p:ext>
            </p:extLst>
          </p:nvPr>
        </p:nvGraphicFramePr>
        <p:xfrm>
          <a:off x="173862" y="672703"/>
          <a:ext cx="11451771" cy="3394340"/>
        </p:xfrm>
        <a:graphic>
          <a:graphicData uri="http://schemas.openxmlformats.org/drawingml/2006/table">
            <a:tbl>
              <a:tblPr/>
              <a:tblGrid>
                <a:gridCol w="3817257">
                  <a:extLst>
                    <a:ext uri="{9D8B030D-6E8A-4147-A177-3AD203B41FA5}">
                      <a16:colId xmlns:a16="http://schemas.microsoft.com/office/drawing/2014/main" val="2995818161"/>
                    </a:ext>
                  </a:extLst>
                </a:gridCol>
                <a:gridCol w="3817257">
                  <a:extLst>
                    <a:ext uri="{9D8B030D-6E8A-4147-A177-3AD203B41FA5}">
                      <a16:colId xmlns:a16="http://schemas.microsoft.com/office/drawing/2014/main" val="1829980246"/>
                    </a:ext>
                  </a:extLst>
                </a:gridCol>
                <a:gridCol w="3817257">
                  <a:extLst>
                    <a:ext uri="{9D8B030D-6E8A-4147-A177-3AD203B41FA5}">
                      <a16:colId xmlns:a16="http://schemas.microsoft.com/office/drawing/2014/main" val="3044383748"/>
                    </a:ext>
                  </a:extLst>
                </a:gridCol>
              </a:tblGrid>
              <a:tr h="235881">
                <a:tc>
                  <a:txBody>
                    <a:bodyPr/>
                    <a:lstStyle/>
                    <a:p>
                      <a:pPr algn="ctr" fontAlgn="base"/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b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Puppet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Puppet Enterprise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15233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Graphical Interface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Not available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Available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39603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Orchestration –Task automation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Not available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Available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309"/>
                  </a:ext>
                </a:extLst>
              </a:tr>
              <a:tr h="583496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Role based access control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Not Provided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Provided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70570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Support – option for 24 * 7 * 365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02685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Support – Defined SLA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15545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Packaging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Need to install each separately</a:t>
                      </a: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</a:rPr>
                        <a:t>Includes over 40+ open source projects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037" marR="31037" marT="31037" marB="3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6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Puppet</a:t>
            </a:r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E4A0B-781F-7637-EEEC-3F20AD962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2"/>
          <a:stretch/>
        </p:blipFill>
        <p:spPr>
          <a:xfrm>
            <a:off x="970835" y="1320800"/>
            <a:ext cx="10250330" cy="45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5490D-0897-A3B8-45D8-9F936490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942628"/>
            <a:ext cx="878327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1D96D-97A5-DFA2-BE18-EDC02670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44" y="0"/>
            <a:ext cx="8642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9EFF2-D661-4396-59DC-A6701CAC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0" y="0"/>
            <a:ext cx="10636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9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B29E5-F791-7790-3502-041CB5DA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685417"/>
            <a:ext cx="549669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FFFCC-36C9-C320-7B43-290F851A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43" y="0"/>
            <a:ext cx="9127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76E7EA-34F3-6E7F-8C6C-5B297E101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Puppet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EFC23-8B15-E483-F3DB-838F6A484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41950-B244-FF50-402F-655371C5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151942"/>
            <a:ext cx="10526594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599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203</Words>
  <Application>Microsoft Office PowerPoint</Application>
  <PresentationFormat>Widescreen</PresentationFormat>
  <Paragraphs>82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inherit</vt:lpstr>
      <vt:lpstr>1_Office Theme</vt:lpstr>
      <vt:lpstr>Puppet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Puppet vs Chef vs Ansible vs Terraform</vt:lpstr>
      <vt:lpstr>Puppet System Sizing for standard installations</vt:lpstr>
      <vt:lpstr>Puppet System Sizing for large installations</vt:lpstr>
      <vt:lpstr>Puppet System Sizing for extra-large installations</vt:lpstr>
      <vt:lpstr>Standard guidelines for Puppet Sizing</vt:lpstr>
      <vt:lpstr>Supported architectures</vt:lpstr>
      <vt:lpstr>Standard installation</vt:lpstr>
      <vt:lpstr>Large installation</vt:lpstr>
      <vt:lpstr>Extra-large installation</vt:lpstr>
      <vt:lpstr>What is Puppet Compiler?</vt:lpstr>
      <vt:lpstr>Puppet Enterprise vs Opensource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User</dc:creator>
  <cp:lastModifiedBy>Atin Gupta</cp:lastModifiedBy>
  <cp:revision>29</cp:revision>
  <dcterms:created xsi:type="dcterms:W3CDTF">2020-09-20T08:40:00Z</dcterms:created>
  <dcterms:modified xsi:type="dcterms:W3CDTF">2024-01-04T01:30:43Z</dcterms:modified>
</cp:coreProperties>
</file>