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7" r:id="rId12"/>
    <p:sldId id="279" r:id="rId13"/>
    <p:sldId id="280" r:id="rId14"/>
    <p:sldId id="27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2T11:21:45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23354 6456 0,'0'-18'125,"18"18"-47,-1-17-63,1-1 1,52 0 0,1 1 15,-18-19-16,17-52 1,-52 71 0,0 17-16,-1-18 15,1 18 17,17-35-17,36 17 16,-36-17-15,-17 35 0,17 0 31,-17-18-32,-1 18 1,19-18 15,-19 18 0,1 0 1,-1 0-1,1 0-16,70 89 48,0 52-32,-70-124-31,17 36 16,-17-17-1,35 52 1,-35-53 0,17 36-1,-18-36 1,1 0 0,0-35-16,-1 35 15,-17-17-15,18 17 16,-18-17-1,35 53 1,-35-36 0,53 35-1,-35 1 1,-18-1 0,18-17 15,-18 0-16,0 0 1,0-18 0,0 1-1,-18-19 1,0 1-16,1-18 16,-1 35-1,0-35 1,18 18-1,-17-18 1,-1 18 0,-35-1-1,-88 1 17,123-18-32,-105 18 15,-18-18 1,106 0-16,-18 0 15,35 0-15,-70 0 16,17 0 0,36 0-16,17-18 0,-17 18 0,0-18 15,-1 1-15,-34-1 16,-1 0 0,-17-35-1,71 53-15,-107-70 16,71 17-1,-53-35 1,71 52 0,17 19 15,1-18 0,17 17-15,0-53-1,0 36 1,0-18 0,0 0-1,0 36-15,0-36 16,0 0 0,17-18-1,1 18 1,-18 18-1,18 0 1,-1-1 0,-17 19-16,18-18 15,0-18 17,17 17-1,-18 1 31,1 35-30,88-18-1,-18-17 0,-70 35-31,17-17 16,89-19-1,-107 36 1,36-17 15,-35 17-15,17 0-1,-17-18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02T11:22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5115 0,'0'0'0,"-18"0"32,1 0 61,440-211-61,-229 158-32,53-18 0,35 1 15,124-19-15,70 19 0,18-18 16,71-1-16,740-122 15,-564 105-15,-1 18 0,-105 17 0,-35-17 16,-53 35-16,-88 0 0,87-17 0,-16 52 16,-89-17-16,17 17 0,-123 18 0,-52 0 15,-89-18-15,-36 18 0,-34-17 16,-18 17-16,-89-18 0,19 18 0,-1 0 0,-18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generated and sent every 30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43607"/>
            <a:ext cx="9640645" cy="4115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90F37C-9A2A-934C-911E-4CEFB55D067E}"/>
                  </a:ext>
                </a:extLst>
              </p14:cNvPr>
              <p14:cNvContentPartPr/>
              <p14:nvPr/>
            </p14:nvContentPartPr>
            <p14:xfrm>
              <a:off x="971640" y="1263600"/>
              <a:ext cx="4102200" cy="57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90F37C-9A2A-934C-911E-4CEFB55D06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80" y="1254240"/>
                <a:ext cx="412092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53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that make 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Puppet Server and Puppet agent</a:t>
            </a:r>
          </a:p>
          <a:p>
            <a:pPr lvl="1"/>
            <a:r>
              <a:rPr lang="en-US" dirty="0"/>
              <a:t>Configured in an agent-server architecture</a:t>
            </a:r>
          </a:p>
          <a:p>
            <a:pPr lvl="1"/>
            <a:r>
              <a:rPr lang="en-US" dirty="0"/>
              <a:t>Includes a built-in certificate authority for managing certificates</a:t>
            </a:r>
          </a:p>
          <a:p>
            <a:pPr lvl="1"/>
            <a:r>
              <a:rPr lang="en-US" dirty="0"/>
              <a:t>Performs the role of the primary node and also runs an agent to configure itself.</a:t>
            </a:r>
          </a:p>
          <a:p>
            <a:r>
              <a:rPr lang="en-US" dirty="0" err="1"/>
              <a:t>Facter</a:t>
            </a:r>
            <a:endParaRPr lang="en-US" dirty="0"/>
          </a:p>
          <a:p>
            <a:pPr lvl="1"/>
            <a:r>
              <a:rPr lang="en-US" dirty="0"/>
              <a:t>Gathers facts about an agent node such as its hostname, IP address, and OS</a:t>
            </a:r>
          </a:p>
          <a:p>
            <a:r>
              <a:rPr lang="en-US" dirty="0" err="1"/>
              <a:t>Hiera</a:t>
            </a:r>
            <a:endParaRPr lang="en-US" dirty="0"/>
          </a:p>
          <a:p>
            <a:pPr lvl="1"/>
            <a:r>
              <a:rPr lang="en-US" dirty="0"/>
              <a:t>Separate data from the code and place it in a centralized location. </a:t>
            </a:r>
          </a:p>
          <a:p>
            <a:r>
              <a:rPr lang="en-US" dirty="0" err="1"/>
              <a:t>PuppetDB</a:t>
            </a:r>
            <a:endParaRPr lang="en-US" dirty="0"/>
          </a:p>
          <a:p>
            <a:pPr lvl="1"/>
            <a:r>
              <a:rPr lang="en-US" dirty="0"/>
              <a:t>All data generated (for example facts, catalogs, reports) is stored in </a:t>
            </a:r>
            <a:r>
              <a:rPr lang="en-US" dirty="0" err="1"/>
              <a:t>PuppetDB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2548529"/>
            <a:ext cx="642074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Puppet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8" y="1931194"/>
            <a:ext cx="11440024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51" y="1520734"/>
            <a:ext cx="7467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876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3" y="1825625"/>
            <a:ext cx="1083143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uppet.com/docs/puppet/7.1/puppet_ru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r="16021"/>
          <a:stretch/>
        </p:blipFill>
        <p:spPr bwMode="auto">
          <a:xfrm>
            <a:off x="1727200" y="1825625"/>
            <a:ext cx="8648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1" y="1825625"/>
            <a:ext cx="8874829" cy="48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9" y="1971413"/>
            <a:ext cx="1061233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sends state of the client 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825625"/>
            <a:ext cx="658269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facts master compiles 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74" y="1895975"/>
            <a:ext cx="6639852" cy="42106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23A5A7-3346-052D-2491-C5A430A242EE}"/>
                  </a:ext>
                </a:extLst>
              </p14:cNvPr>
              <p14:cNvContentPartPr/>
              <p14:nvPr/>
            </p14:nvContentPartPr>
            <p14:xfrm>
              <a:off x="8286840" y="2190600"/>
              <a:ext cx="584640" cy="5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23A5A7-3346-052D-2491-C5A430A242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7480" y="2181240"/>
                <a:ext cx="60336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48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on the client, executes the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888536"/>
            <a:ext cx="97073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sent back to the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22970"/>
            <a:ext cx="964064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140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Puppet</vt:lpstr>
      <vt:lpstr>What is Puppet?</vt:lpstr>
      <vt:lpstr>Puppet Architecture</vt:lpstr>
      <vt:lpstr>Puppet Architecture</vt:lpstr>
      <vt:lpstr>SSL Certification</vt:lpstr>
      <vt:lpstr>Factor sends state of the client to master</vt:lpstr>
      <vt:lpstr>Based on facts master compiles manifests</vt:lpstr>
      <vt:lpstr>Agent on the client, executes the catalog</vt:lpstr>
      <vt:lpstr>Report is sent back to the master</vt:lpstr>
      <vt:lpstr>Report is generated and sent every 30 minutes</vt:lpstr>
      <vt:lpstr>The components that make up Puppet</vt:lpstr>
      <vt:lpstr>PowerPoint Presentation</vt:lpstr>
      <vt:lpstr>Why Puppet Enterprise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19</cp:revision>
  <cp:lastPrinted>2020-12-20T04:14:15Z</cp:lastPrinted>
  <dcterms:created xsi:type="dcterms:W3CDTF">2020-12-10T23:51:37Z</dcterms:created>
  <dcterms:modified xsi:type="dcterms:W3CDTF">2024-01-04T01:32:55Z</dcterms:modified>
</cp:coreProperties>
</file>