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9" r:id="rId6"/>
    <p:sldId id="270" r:id="rId7"/>
    <p:sldId id="271" r:id="rId8"/>
    <p:sldId id="272" r:id="rId9"/>
    <p:sldId id="273" r:id="rId10"/>
    <p:sldId id="274" r:id="rId11"/>
    <p:sldId id="284" r:id="rId12"/>
    <p:sldId id="286" r:id="rId1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1FA73-2874-415A-AF34-D7D4AB14CD70}">
  <a:tblStyle styleId="{1181FA73-2874-415A-AF34-D7D4AB14CD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2D3F3-E187-447A-8BCA-14593C5FFE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5653EB-89B8-441D-BE71-BFCB23C73767}">
      <dgm:prSet/>
      <dgm:spPr/>
      <dgm:t>
        <a:bodyPr/>
        <a:lstStyle/>
        <a:p>
          <a:pPr rtl="0"/>
          <a:r>
            <a:rPr lang="en-US" b="0" i="0"/>
            <a:t>Backup and Restore</a:t>
          </a:r>
          <a:endParaRPr lang="en-US"/>
        </a:p>
      </dgm:t>
    </dgm:pt>
    <dgm:pt modelId="{653E67BA-75E1-40A1-BF3A-AA8A28925A76}" type="parTrans" cxnId="{95142228-A81D-4989-BB82-C474D3D669E1}">
      <dgm:prSet/>
      <dgm:spPr/>
      <dgm:t>
        <a:bodyPr/>
        <a:lstStyle/>
        <a:p>
          <a:endParaRPr lang="en-US"/>
        </a:p>
      </dgm:t>
    </dgm:pt>
    <dgm:pt modelId="{B51C76DD-B486-40E3-840F-6FBE2619F30A}" type="sibTrans" cxnId="{95142228-A81D-4989-BB82-C474D3D669E1}">
      <dgm:prSet/>
      <dgm:spPr/>
      <dgm:t>
        <a:bodyPr/>
        <a:lstStyle/>
        <a:p>
          <a:endParaRPr lang="en-US"/>
        </a:p>
      </dgm:t>
    </dgm:pt>
    <dgm:pt modelId="{7E017D6A-25D6-46CA-A56B-B3FB7F0822EF}">
      <dgm:prSet/>
      <dgm:spPr/>
      <dgm:t>
        <a:bodyPr/>
        <a:lstStyle/>
        <a:p>
          <a:pPr rtl="0"/>
          <a:r>
            <a:rPr lang="en-US" b="0" i="0"/>
            <a:t>Synchronization</a:t>
          </a:r>
          <a:endParaRPr lang="en-US"/>
        </a:p>
      </dgm:t>
    </dgm:pt>
    <dgm:pt modelId="{6598EF1F-1727-4271-97B0-66179C7C5894}" type="parTrans" cxnId="{6848AB9A-13CA-47F4-9F95-039251863CD5}">
      <dgm:prSet/>
      <dgm:spPr/>
      <dgm:t>
        <a:bodyPr/>
        <a:lstStyle/>
        <a:p>
          <a:endParaRPr lang="en-US"/>
        </a:p>
      </dgm:t>
    </dgm:pt>
    <dgm:pt modelId="{AE998CBF-97C1-437D-BB0F-85F40FAA6F3E}" type="sibTrans" cxnId="{6848AB9A-13CA-47F4-9F95-039251863CD5}">
      <dgm:prSet/>
      <dgm:spPr/>
      <dgm:t>
        <a:bodyPr/>
        <a:lstStyle/>
        <a:p>
          <a:endParaRPr lang="en-US"/>
        </a:p>
      </dgm:t>
    </dgm:pt>
    <dgm:pt modelId="{3239F916-6A36-47EE-9B6D-DA0568244CD7}">
      <dgm:prSet/>
      <dgm:spPr/>
      <dgm:t>
        <a:bodyPr/>
        <a:lstStyle/>
        <a:p>
          <a:pPr rtl="0"/>
          <a:r>
            <a:rPr lang="en-US" b="0" i="0"/>
            <a:t>Undo</a:t>
          </a:r>
          <a:endParaRPr lang="en-US"/>
        </a:p>
      </dgm:t>
    </dgm:pt>
    <dgm:pt modelId="{31B6E3D4-A42A-4329-85A6-2DCF8A2CA2E5}" type="parTrans" cxnId="{2B8CF770-12A0-4C52-AD9B-7A0ACA490D56}">
      <dgm:prSet/>
      <dgm:spPr/>
      <dgm:t>
        <a:bodyPr/>
        <a:lstStyle/>
        <a:p>
          <a:endParaRPr lang="en-US"/>
        </a:p>
      </dgm:t>
    </dgm:pt>
    <dgm:pt modelId="{790E4A45-07AC-4CEF-8DA4-59A8C4CF1231}" type="sibTrans" cxnId="{2B8CF770-12A0-4C52-AD9B-7A0ACA490D56}">
      <dgm:prSet/>
      <dgm:spPr/>
      <dgm:t>
        <a:bodyPr/>
        <a:lstStyle/>
        <a:p>
          <a:endParaRPr lang="en-US"/>
        </a:p>
      </dgm:t>
    </dgm:pt>
    <dgm:pt modelId="{8C46C81C-B299-4F54-A8EC-F19F011D9FEF}">
      <dgm:prSet/>
      <dgm:spPr/>
      <dgm:t>
        <a:bodyPr/>
        <a:lstStyle/>
        <a:p>
          <a:pPr rtl="0"/>
          <a:r>
            <a:rPr lang="en-US" b="0" i="0"/>
            <a:t>Track Changes</a:t>
          </a:r>
          <a:endParaRPr lang="en-US"/>
        </a:p>
      </dgm:t>
    </dgm:pt>
    <dgm:pt modelId="{2C1A1B54-0DA1-4A05-B771-0856FB75857B}" type="parTrans" cxnId="{608CC22D-8150-4E8B-8C67-C2D967B681BD}">
      <dgm:prSet/>
      <dgm:spPr/>
      <dgm:t>
        <a:bodyPr/>
        <a:lstStyle/>
        <a:p>
          <a:endParaRPr lang="en-US"/>
        </a:p>
      </dgm:t>
    </dgm:pt>
    <dgm:pt modelId="{26A04DE7-A8B8-4EE2-8C12-4F85AD3F7C96}" type="sibTrans" cxnId="{608CC22D-8150-4E8B-8C67-C2D967B681BD}">
      <dgm:prSet/>
      <dgm:spPr/>
      <dgm:t>
        <a:bodyPr/>
        <a:lstStyle/>
        <a:p>
          <a:endParaRPr lang="en-US"/>
        </a:p>
      </dgm:t>
    </dgm:pt>
    <dgm:pt modelId="{6E12555B-CE56-4418-A1C8-04590190DF6A}">
      <dgm:prSet/>
      <dgm:spPr/>
      <dgm:t>
        <a:bodyPr/>
        <a:lstStyle/>
        <a:p>
          <a:pPr rtl="0"/>
          <a:r>
            <a:rPr lang="en-US" b="0" i="0"/>
            <a:t>Track Ownership</a:t>
          </a:r>
          <a:endParaRPr lang="en-US"/>
        </a:p>
      </dgm:t>
    </dgm:pt>
    <dgm:pt modelId="{E103E3E0-C3CD-4798-9597-2169422706E1}" type="parTrans" cxnId="{99432C02-8A0C-4F35-9FE5-48B2B30601D6}">
      <dgm:prSet/>
      <dgm:spPr/>
      <dgm:t>
        <a:bodyPr/>
        <a:lstStyle/>
        <a:p>
          <a:endParaRPr lang="en-US"/>
        </a:p>
      </dgm:t>
    </dgm:pt>
    <dgm:pt modelId="{316278C3-8447-4D66-8053-D1C30739B11F}" type="sibTrans" cxnId="{99432C02-8A0C-4F35-9FE5-48B2B30601D6}">
      <dgm:prSet/>
      <dgm:spPr/>
      <dgm:t>
        <a:bodyPr/>
        <a:lstStyle/>
        <a:p>
          <a:endParaRPr lang="en-US"/>
        </a:p>
      </dgm:t>
    </dgm:pt>
    <dgm:pt modelId="{436F594B-35E8-4EA7-BDA4-439AFA4990B3}">
      <dgm:prSet/>
      <dgm:spPr/>
      <dgm:t>
        <a:bodyPr/>
        <a:lstStyle/>
        <a:p>
          <a:pPr rtl="0"/>
          <a:r>
            <a:rPr lang="en-US" b="0" i="0"/>
            <a:t>Sandboxing</a:t>
          </a:r>
          <a:endParaRPr lang="en-US"/>
        </a:p>
      </dgm:t>
    </dgm:pt>
    <dgm:pt modelId="{BD3EC7D1-D32C-4802-A9C6-39D8465FE6A2}" type="parTrans" cxnId="{04EEB1BD-E6C5-4F9C-9BE4-1AAA726C1541}">
      <dgm:prSet/>
      <dgm:spPr/>
      <dgm:t>
        <a:bodyPr/>
        <a:lstStyle/>
        <a:p>
          <a:endParaRPr lang="en-US"/>
        </a:p>
      </dgm:t>
    </dgm:pt>
    <dgm:pt modelId="{4F02F345-547E-458E-B0E8-1B21F91309C6}" type="sibTrans" cxnId="{04EEB1BD-E6C5-4F9C-9BE4-1AAA726C1541}">
      <dgm:prSet/>
      <dgm:spPr/>
      <dgm:t>
        <a:bodyPr/>
        <a:lstStyle/>
        <a:p>
          <a:endParaRPr lang="en-US"/>
        </a:p>
      </dgm:t>
    </dgm:pt>
    <dgm:pt modelId="{1137F296-2FDE-41CC-B98F-882B3F23A98A}">
      <dgm:prSet/>
      <dgm:spPr/>
      <dgm:t>
        <a:bodyPr/>
        <a:lstStyle/>
        <a:p>
          <a:pPr rtl="0"/>
          <a:r>
            <a:rPr lang="en-US" b="0" i="0"/>
            <a:t>Branching and merging</a:t>
          </a:r>
          <a:endParaRPr lang="en-US"/>
        </a:p>
      </dgm:t>
    </dgm:pt>
    <dgm:pt modelId="{BABED19C-5F4B-44DB-AC6B-9B18F10DEA45}" type="parTrans" cxnId="{0C9D5F85-4CFF-44E2-AA92-D5ECEDA408F5}">
      <dgm:prSet/>
      <dgm:spPr/>
      <dgm:t>
        <a:bodyPr/>
        <a:lstStyle/>
        <a:p>
          <a:endParaRPr lang="en-US"/>
        </a:p>
      </dgm:t>
    </dgm:pt>
    <dgm:pt modelId="{2228D77B-DD57-4810-9568-0027CB9E769E}" type="sibTrans" cxnId="{0C9D5F85-4CFF-44E2-AA92-D5ECEDA408F5}">
      <dgm:prSet/>
      <dgm:spPr/>
      <dgm:t>
        <a:bodyPr/>
        <a:lstStyle/>
        <a:p>
          <a:endParaRPr lang="en-US"/>
        </a:p>
      </dgm:t>
    </dgm:pt>
    <dgm:pt modelId="{707995A8-1C5F-4775-9E16-2E6814340218}" type="pres">
      <dgm:prSet presAssocID="{5422D3F3-E187-447A-8BCA-14593C5FFEBB}" presName="linear" presStyleCnt="0">
        <dgm:presLayoutVars>
          <dgm:animLvl val="lvl"/>
          <dgm:resizeHandles val="exact"/>
        </dgm:presLayoutVars>
      </dgm:prSet>
      <dgm:spPr/>
    </dgm:pt>
    <dgm:pt modelId="{AAFCD17B-D9C8-4A18-A87A-2D0CD4668745}" type="pres">
      <dgm:prSet presAssocID="{FB5653EB-89B8-441D-BE71-BFCB23C7376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EF0D0B4-74A0-49FA-A57B-D8DEC0D1A482}" type="pres">
      <dgm:prSet presAssocID="{B51C76DD-B486-40E3-840F-6FBE2619F30A}" presName="spacer" presStyleCnt="0"/>
      <dgm:spPr/>
    </dgm:pt>
    <dgm:pt modelId="{F5EF62D3-1796-4268-AFAE-BF5EF7E6E7EF}" type="pres">
      <dgm:prSet presAssocID="{7E017D6A-25D6-46CA-A56B-B3FB7F0822E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341D0F0-972D-427F-B708-3293DD118BB0}" type="pres">
      <dgm:prSet presAssocID="{AE998CBF-97C1-437D-BB0F-85F40FAA6F3E}" presName="spacer" presStyleCnt="0"/>
      <dgm:spPr/>
    </dgm:pt>
    <dgm:pt modelId="{DEFE9F5B-6DFF-4E56-87A3-22C4668F48B7}" type="pres">
      <dgm:prSet presAssocID="{3239F916-6A36-47EE-9B6D-DA0568244C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B1B290-463F-44FF-AEFB-E27DCF809D2B}" type="pres">
      <dgm:prSet presAssocID="{790E4A45-07AC-4CEF-8DA4-59A8C4CF1231}" presName="spacer" presStyleCnt="0"/>
      <dgm:spPr/>
    </dgm:pt>
    <dgm:pt modelId="{24923014-563F-4B07-8EB7-FC85CA62206E}" type="pres">
      <dgm:prSet presAssocID="{8C46C81C-B299-4F54-A8EC-F19F011D9F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563FEEE-68E6-4E48-A0D9-0852498AB69D}" type="pres">
      <dgm:prSet presAssocID="{26A04DE7-A8B8-4EE2-8C12-4F85AD3F7C96}" presName="spacer" presStyleCnt="0"/>
      <dgm:spPr/>
    </dgm:pt>
    <dgm:pt modelId="{7204E44B-76FB-4F95-80BF-1E20BB2BAE68}" type="pres">
      <dgm:prSet presAssocID="{6E12555B-CE56-4418-A1C8-04590190DF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89787F4-5972-45A8-813E-078876EEDBD4}" type="pres">
      <dgm:prSet presAssocID="{316278C3-8447-4D66-8053-D1C30739B11F}" presName="spacer" presStyleCnt="0"/>
      <dgm:spPr/>
    </dgm:pt>
    <dgm:pt modelId="{2FF4B28D-D0A6-48B7-B394-DFE4C676EA2A}" type="pres">
      <dgm:prSet presAssocID="{436F594B-35E8-4EA7-BDA4-439AFA4990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6558061-D7F8-455B-934A-0C5084F4E998}" type="pres">
      <dgm:prSet presAssocID="{4F02F345-547E-458E-B0E8-1B21F91309C6}" presName="spacer" presStyleCnt="0"/>
      <dgm:spPr/>
    </dgm:pt>
    <dgm:pt modelId="{3689C083-BF35-406F-A53D-DFD02D9A65B7}" type="pres">
      <dgm:prSet presAssocID="{1137F296-2FDE-41CC-B98F-882B3F23A98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9432C02-8A0C-4F35-9FE5-48B2B30601D6}" srcId="{5422D3F3-E187-447A-8BCA-14593C5FFEBB}" destId="{6E12555B-CE56-4418-A1C8-04590190DF6A}" srcOrd="4" destOrd="0" parTransId="{E103E3E0-C3CD-4798-9597-2169422706E1}" sibTransId="{316278C3-8447-4D66-8053-D1C30739B11F}"/>
    <dgm:cxn modelId="{9004010C-BFE4-45D2-B805-F8FF0B8C3A67}" type="presOf" srcId="{3239F916-6A36-47EE-9B6D-DA0568244CD7}" destId="{DEFE9F5B-6DFF-4E56-87A3-22C4668F48B7}" srcOrd="0" destOrd="0" presId="urn:microsoft.com/office/officeart/2005/8/layout/vList2"/>
    <dgm:cxn modelId="{5472051E-A111-480E-994F-588F39871D4F}" type="presOf" srcId="{5422D3F3-E187-447A-8BCA-14593C5FFEBB}" destId="{707995A8-1C5F-4775-9E16-2E6814340218}" srcOrd="0" destOrd="0" presId="urn:microsoft.com/office/officeart/2005/8/layout/vList2"/>
    <dgm:cxn modelId="{95142228-A81D-4989-BB82-C474D3D669E1}" srcId="{5422D3F3-E187-447A-8BCA-14593C5FFEBB}" destId="{FB5653EB-89B8-441D-BE71-BFCB23C73767}" srcOrd="0" destOrd="0" parTransId="{653E67BA-75E1-40A1-BF3A-AA8A28925A76}" sibTransId="{B51C76DD-B486-40E3-840F-6FBE2619F30A}"/>
    <dgm:cxn modelId="{608CC22D-8150-4E8B-8C67-C2D967B681BD}" srcId="{5422D3F3-E187-447A-8BCA-14593C5FFEBB}" destId="{8C46C81C-B299-4F54-A8EC-F19F011D9FEF}" srcOrd="3" destOrd="0" parTransId="{2C1A1B54-0DA1-4A05-B771-0856FB75857B}" sibTransId="{26A04DE7-A8B8-4EE2-8C12-4F85AD3F7C96}"/>
    <dgm:cxn modelId="{A5B15E30-5E0B-4F43-8B89-8A686BBF1A6A}" type="presOf" srcId="{436F594B-35E8-4EA7-BDA4-439AFA4990B3}" destId="{2FF4B28D-D0A6-48B7-B394-DFE4C676EA2A}" srcOrd="0" destOrd="0" presId="urn:microsoft.com/office/officeart/2005/8/layout/vList2"/>
    <dgm:cxn modelId="{2B8CF770-12A0-4C52-AD9B-7A0ACA490D56}" srcId="{5422D3F3-E187-447A-8BCA-14593C5FFEBB}" destId="{3239F916-6A36-47EE-9B6D-DA0568244CD7}" srcOrd="2" destOrd="0" parTransId="{31B6E3D4-A42A-4329-85A6-2DCF8A2CA2E5}" sibTransId="{790E4A45-07AC-4CEF-8DA4-59A8C4CF1231}"/>
    <dgm:cxn modelId="{0C9D5F85-4CFF-44E2-AA92-D5ECEDA408F5}" srcId="{5422D3F3-E187-447A-8BCA-14593C5FFEBB}" destId="{1137F296-2FDE-41CC-B98F-882B3F23A98A}" srcOrd="6" destOrd="0" parTransId="{BABED19C-5F4B-44DB-AC6B-9B18F10DEA45}" sibTransId="{2228D77B-DD57-4810-9568-0027CB9E769E}"/>
    <dgm:cxn modelId="{9955FD92-9F87-4EAF-8943-C1B6D54A547A}" type="presOf" srcId="{7E017D6A-25D6-46CA-A56B-B3FB7F0822EF}" destId="{F5EF62D3-1796-4268-AFAE-BF5EF7E6E7EF}" srcOrd="0" destOrd="0" presId="urn:microsoft.com/office/officeart/2005/8/layout/vList2"/>
    <dgm:cxn modelId="{6848AB9A-13CA-47F4-9F95-039251863CD5}" srcId="{5422D3F3-E187-447A-8BCA-14593C5FFEBB}" destId="{7E017D6A-25D6-46CA-A56B-B3FB7F0822EF}" srcOrd="1" destOrd="0" parTransId="{6598EF1F-1727-4271-97B0-66179C7C5894}" sibTransId="{AE998CBF-97C1-437D-BB0F-85F40FAA6F3E}"/>
    <dgm:cxn modelId="{04EEB1BD-E6C5-4F9C-9BE4-1AAA726C1541}" srcId="{5422D3F3-E187-447A-8BCA-14593C5FFEBB}" destId="{436F594B-35E8-4EA7-BDA4-439AFA4990B3}" srcOrd="5" destOrd="0" parTransId="{BD3EC7D1-D32C-4802-A9C6-39D8465FE6A2}" sibTransId="{4F02F345-547E-458E-B0E8-1B21F91309C6}"/>
    <dgm:cxn modelId="{D8AA32D3-E889-4DB3-AFE3-94B6293D1E42}" type="presOf" srcId="{1137F296-2FDE-41CC-B98F-882B3F23A98A}" destId="{3689C083-BF35-406F-A53D-DFD02D9A65B7}" srcOrd="0" destOrd="0" presId="urn:microsoft.com/office/officeart/2005/8/layout/vList2"/>
    <dgm:cxn modelId="{21F264D8-E482-4C25-B259-4C596D7837D0}" type="presOf" srcId="{FB5653EB-89B8-441D-BE71-BFCB23C73767}" destId="{AAFCD17B-D9C8-4A18-A87A-2D0CD4668745}" srcOrd="0" destOrd="0" presId="urn:microsoft.com/office/officeart/2005/8/layout/vList2"/>
    <dgm:cxn modelId="{82CE57D8-CB6F-47F7-B3C8-E487D67BA3BC}" type="presOf" srcId="{8C46C81C-B299-4F54-A8EC-F19F011D9FEF}" destId="{24923014-563F-4B07-8EB7-FC85CA62206E}" srcOrd="0" destOrd="0" presId="urn:microsoft.com/office/officeart/2005/8/layout/vList2"/>
    <dgm:cxn modelId="{9BB2E7E3-C7D4-4BB6-BA16-B8780246661B}" type="presOf" srcId="{6E12555B-CE56-4418-A1C8-04590190DF6A}" destId="{7204E44B-76FB-4F95-80BF-1E20BB2BAE68}" srcOrd="0" destOrd="0" presId="urn:microsoft.com/office/officeart/2005/8/layout/vList2"/>
    <dgm:cxn modelId="{263BC85E-427C-41BC-B1B7-5733F6F7F3DE}" type="presParOf" srcId="{707995A8-1C5F-4775-9E16-2E6814340218}" destId="{AAFCD17B-D9C8-4A18-A87A-2D0CD4668745}" srcOrd="0" destOrd="0" presId="urn:microsoft.com/office/officeart/2005/8/layout/vList2"/>
    <dgm:cxn modelId="{F2AFD81A-C3D9-4B86-B80B-7FC47011C63B}" type="presParOf" srcId="{707995A8-1C5F-4775-9E16-2E6814340218}" destId="{7EF0D0B4-74A0-49FA-A57B-D8DEC0D1A482}" srcOrd="1" destOrd="0" presId="urn:microsoft.com/office/officeart/2005/8/layout/vList2"/>
    <dgm:cxn modelId="{72AF3874-8074-4A90-A1EE-D3E99FADD4C1}" type="presParOf" srcId="{707995A8-1C5F-4775-9E16-2E6814340218}" destId="{F5EF62D3-1796-4268-AFAE-BF5EF7E6E7EF}" srcOrd="2" destOrd="0" presId="urn:microsoft.com/office/officeart/2005/8/layout/vList2"/>
    <dgm:cxn modelId="{159F9ECE-3F37-4736-AF13-102FA497240A}" type="presParOf" srcId="{707995A8-1C5F-4775-9E16-2E6814340218}" destId="{E341D0F0-972D-427F-B708-3293DD118BB0}" srcOrd="3" destOrd="0" presId="urn:microsoft.com/office/officeart/2005/8/layout/vList2"/>
    <dgm:cxn modelId="{ABB53013-5859-4CA8-A60E-19085A45077C}" type="presParOf" srcId="{707995A8-1C5F-4775-9E16-2E6814340218}" destId="{DEFE9F5B-6DFF-4E56-87A3-22C4668F48B7}" srcOrd="4" destOrd="0" presId="urn:microsoft.com/office/officeart/2005/8/layout/vList2"/>
    <dgm:cxn modelId="{051F23DF-462E-47E8-80AF-C3F16A97F74C}" type="presParOf" srcId="{707995A8-1C5F-4775-9E16-2E6814340218}" destId="{7CB1B290-463F-44FF-AEFB-E27DCF809D2B}" srcOrd="5" destOrd="0" presId="urn:microsoft.com/office/officeart/2005/8/layout/vList2"/>
    <dgm:cxn modelId="{5FBF1E28-C2ED-4979-8491-7EE7CB01F4F1}" type="presParOf" srcId="{707995A8-1C5F-4775-9E16-2E6814340218}" destId="{24923014-563F-4B07-8EB7-FC85CA62206E}" srcOrd="6" destOrd="0" presId="urn:microsoft.com/office/officeart/2005/8/layout/vList2"/>
    <dgm:cxn modelId="{8DE69A8D-1F9D-45E6-A2CE-013ABFFB2B5E}" type="presParOf" srcId="{707995A8-1C5F-4775-9E16-2E6814340218}" destId="{E563FEEE-68E6-4E48-A0D9-0852498AB69D}" srcOrd="7" destOrd="0" presId="urn:microsoft.com/office/officeart/2005/8/layout/vList2"/>
    <dgm:cxn modelId="{4FBEE354-692C-4E37-AA9F-81F050CF99CC}" type="presParOf" srcId="{707995A8-1C5F-4775-9E16-2E6814340218}" destId="{7204E44B-76FB-4F95-80BF-1E20BB2BAE68}" srcOrd="8" destOrd="0" presId="urn:microsoft.com/office/officeart/2005/8/layout/vList2"/>
    <dgm:cxn modelId="{CFD3F3AD-E5B6-42B9-A5EF-B8DBAE7B1149}" type="presParOf" srcId="{707995A8-1C5F-4775-9E16-2E6814340218}" destId="{889787F4-5972-45A8-813E-078876EEDBD4}" srcOrd="9" destOrd="0" presId="urn:microsoft.com/office/officeart/2005/8/layout/vList2"/>
    <dgm:cxn modelId="{CDFEC668-5B9D-4203-A750-06C5742F5F71}" type="presParOf" srcId="{707995A8-1C5F-4775-9E16-2E6814340218}" destId="{2FF4B28D-D0A6-48B7-B394-DFE4C676EA2A}" srcOrd="10" destOrd="0" presId="urn:microsoft.com/office/officeart/2005/8/layout/vList2"/>
    <dgm:cxn modelId="{746D0EA4-4296-46C8-9310-979436054305}" type="presParOf" srcId="{707995A8-1C5F-4775-9E16-2E6814340218}" destId="{06558061-D7F8-455B-934A-0C5084F4E998}" srcOrd="11" destOrd="0" presId="urn:microsoft.com/office/officeart/2005/8/layout/vList2"/>
    <dgm:cxn modelId="{892F0C87-8D2B-4C1D-960C-D49F7E496EF3}" type="presParOf" srcId="{707995A8-1C5F-4775-9E16-2E6814340218}" destId="{3689C083-BF35-406F-A53D-DFD02D9A65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74CC1-4656-4DE2-882C-BE0DB6E06B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0CA187-A04E-4F5C-BF9E-341A207AE80D}">
      <dgm:prSet custT="1"/>
      <dgm:spPr/>
      <dgm:t>
        <a:bodyPr/>
        <a:lstStyle/>
        <a:p>
          <a:pPr rtl="0"/>
          <a:r>
            <a:rPr lang="en-US" sz="3200" b="0" i="0" dirty="0"/>
            <a:t>Working copy</a:t>
          </a:r>
          <a:endParaRPr lang="en-US" sz="3200" dirty="0"/>
        </a:p>
      </dgm:t>
    </dgm:pt>
    <dgm:pt modelId="{A6B1E429-1735-4739-84F7-B8FB7DDFB9E7}" type="parTrans" cxnId="{7CA495C9-05A3-4DAC-BE18-78053458D17B}">
      <dgm:prSet/>
      <dgm:spPr/>
      <dgm:t>
        <a:bodyPr/>
        <a:lstStyle/>
        <a:p>
          <a:endParaRPr lang="en-US"/>
        </a:p>
      </dgm:t>
    </dgm:pt>
    <dgm:pt modelId="{2FCD8E6D-6A1D-4D39-83E6-83C998E1D7DB}" type="sibTrans" cxnId="{7CA495C9-05A3-4DAC-BE18-78053458D17B}">
      <dgm:prSet/>
      <dgm:spPr/>
      <dgm:t>
        <a:bodyPr/>
        <a:lstStyle/>
        <a:p>
          <a:endParaRPr lang="en-US"/>
        </a:p>
      </dgm:t>
    </dgm:pt>
    <dgm:pt modelId="{AC794E38-D289-4FD8-A4DC-207AD0ECD893}">
      <dgm:prSet custT="1"/>
      <dgm:spPr/>
      <dgm:t>
        <a:bodyPr/>
        <a:lstStyle/>
        <a:p>
          <a:pPr rtl="0"/>
          <a:r>
            <a:rPr lang="en-US" sz="2800" b="0" i="0" dirty="0"/>
            <a:t>Personal copy of all the files.</a:t>
          </a:r>
          <a:endParaRPr lang="en-US" sz="2800" dirty="0"/>
        </a:p>
      </dgm:t>
    </dgm:pt>
    <dgm:pt modelId="{5767ACBE-8256-4FBD-845B-797D9C7F7B10}" type="parTrans" cxnId="{578223FF-AE11-4B31-8BA7-22737DA2B4EA}">
      <dgm:prSet/>
      <dgm:spPr/>
      <dgm:t>
        <a:bodyPr/>
        <a:lstStyle/>
        <a:p>
          <a:endParaRPr lang="en-US"/>
        </a:p>
      </dgm:t>
    </dgm:pt>
    <dgm:pt modelId="{E16F30FB-AC75-4E21-8374-71C41D5ADB3B}" type="sibTrans" cxnId="{578223FF-AE11-4B31-8BA7-22737DA2B4EA}">
      <dgm:prSet/>
      <dgm:spPr/>
      <dgm:t>
        <a:bodyPr/>
        <a:lstStyle/>
        <a:p>
          <a:endParaRPr lang="en-US"/>
        </a:p>
      </dgm:t>
    </dgm:pt>
    <dgm:pt modelId="{DC836585-B161-4175-8ECA-6DC363C95121}">
      <dgm:prSet custT="1"/>
      <dgm:spPr/>
      <dgm:t>
        <a:bodyPr/>
        <a:lstStyle/>
        <a:p>
          <a:pPr rtl="0"/>
          <a:r>
            <a:rPr lang="en-US" sz="2800" b="0" i="0" dirty="0"/>
            <a:t>We changes this copy, without affecting our teammates. </a:t>
          </a:r>
          <a:endParaRPr lang="en-US" sz="2800" dirty="0"/>
        </a:p>
      </dgm:t>
    </dgm:pt>
    <dgm:pt modelId="{123011EB-E5EC-4B55-961A-865CD92B0189}" type="parTrans" cxnId="{ED72621A-6AA1-44AE-9BE6-DF7B52D8C0E9}">
      <dgm:prSet/>
      <dgm:spPr/>
      <dgm:t>
        <a:bodyPr/>
        <a:lstStyle/>
        <a:p>
          <a:endParaRPr lang="en-US"/>
        </a:p>
      </dgm:t>
    </dgm:pt>
    <dgm:pt modelId="{F6F38BDF-FC79-4A08-9012-CBD0EBA11FD3}" type="sibTrans" cxnId="{ED72621A-6AA1-44AE-9BE6-DF7B52D8C0E9}">
      <dgm:prSet/>
      <dgm:spPr/>
      <dgm:t>
        <a:bodyPr/>
        <a:lstStyle/>
        <a:p>
          <a:endParaRPr lang="en-US"/>
        </a:p>
      </dgm:t>
    </dgm:pt>
    <dgm:pt modelId="{FD60E203-F7B2-4AF5-B7A4-E50F0787A1EC}">
      <dgm:prSet custT="1"/>
      <dgm:spPr/>
      <dgm:t>
        <a:bodyPr/>
        <a:lstStyle/>
        <a:p>
          <a:pPr rtl="0"/>
          <a:r>
            <a:rPr lang="en-US" sz="3200" b="0" i="0" dirty="0"/>
            <a:t>A repo/repository is</a:t>
          </a:r>
          <a:endParaRPr lang="en-US" sz="3200" dirty="0"/>
        </a:p>
      </dgm:t>
    </dgm:pt>
    <dgm:pt modelId="{C05D1AA0-9B17-4EDB-B347-2A6D5357D823}" type="parTrans" cxnId="{E1D5511D-0F77-440C-89E3-E97DE43F0651}">
      <dgm:prSet/>
      <dgm:spPr/>
      <dgm:t>
        <a:bodyPr/>
        <a:lstStyle/>
        <a:p>
          <a:endParaRPr lang="en-US"/>
        </a:p>
      </dgm:t>
    </dgm:pt>
    <dgm:pt modelId="{ECE09585-2C3B-4379-9F93-4515FE66E043}" type="sibTrans" cxnId="{E1D5511D-0F77-440C-89E3-E97DE43F0651}">
      <dgm:prSet/>
      <dgm:spPr/>
      <dgm:t>
        <a:bodyPr/>
        <a:lstStyle/>
        <a:p>
          <a:endParaRPr lang="en-US"/>
        </a:p>
      </dgm:t>
    </dgm:pt>
    <dgm:pt modelId="{2DA8B314-B9BB-43A2-86E8-6B16370AE366}">
      <dgm:prSet custT="1"/>
      <dgm:spPr/>
      <dgm:t>
        <a:bodyPr/>
        <a:lstStyle/>
        <a:p>
          <a:pPr rtl="0"/>
          <a:r>
            <a:rPr lang="en-US" sz="2800" b="0" i="0" dirty="0"/>
            <a:t>A database of all the edits and historical versions (snapshots) of project.</a:t>
          </a:r>
          <a:endParaRPr lang="en-US" sz="2800" dirty="0"/>
        </a:p>
      </dgm:t>
    </dgm:pt>
    <dgm:pt modelId="{8794D671-DAAC-4641-84C9-5C7DCF29C7DF}" type="parTrans" cxnId="{F0674A4E-474A-4CC5-89C5-F6BAFCDDED66}">
      <dgm:prSet/>
      <dgm:spPr/>
      <dgm:t>
        <a:bodyPr/>
        <a:lstStyle/>
        <a:p>
          <a:endParaRPr lang="en-US"/>
        </a:p>
      </dgm:t>
    </dgm:pt>
    <dgm:pt modelId="{4F735AE0-244F-4964-8F9A-9C9434CBEE80}" type="sibTrans" cxnId="{F0674A4E-474A-4CC5-89C5-F6BAFCDDED66}">
      <dgm:prSet/>
      <dgm:spPr/>
      <dgm:t>
        <a:bodyPr/>
        <a:lstStyle/>
        <a:p>
          <a:endParaRPr lang="en-US"/>
        </a:p>
      </dgm:t>
    </dgm:pt>
    <dgm:pt modelId="{B167706D-F18F-4580-A047-F2C596685C33}">
      <dgm:prSet custT="1"/>
      <dgm:spPr/>
      <dgm:t>
        <a:bodyPr/>
        <a:lstStyle/>
        <a:p>
          <a:pPr rtl="0"/>
          <a:r>
            <a:rPr lang="en-US" sz="3200" b="0" i="0" dirty="0"/>
            <a:t>Commit changes to repo </a:t>
          </a:r>
          <a:endParaRPr lang="en-US" sz="3200" dirty="0"/>
        </a:p>
      </dgm:t>
    </dgm:pt>
    <dgm:pt modelId="{CD5422E9-AF84-41C7-BF8F-37079E5D9D52}" type="parTrans" cxnId="{1617D89A-4A9F-43D1-9487-4E4C4C5638DA}">
      <dgm:prSet/>
      <dgm:spPr/>
      <dgm:t>
        <a:bodyPr/>
        <a:lstStyle/>
        <a:p>
          <a:endParaRPr lang="en-US"/>
        </a:p>
      </dgm:t>
    </dgm:pt>
    <dgm:pt modelId="{B277CEA0-0103-45EB-85EF-6B11785DFACE}" type="sibTrans" cxnId="{1617D89A-4A9F-43D1-9487-4E4C4C5638DA}">
      <dgm:prSet/>
      <dgm:spPr/>
      <dgm:t>
        <a:bodyPr/>
        <a:lstStyle/>
        <a:p>
          <a:endParaRPr lang="en-US"/>
        </a:p>
      </dgm:t>
    </dgm:pt>
    <dgm:pt modelId="{754BD90B-40E7-4DE8-B78C-9D2146A13747}">
      <dgm:prSet custT="1"/>
      <dgm:spPr/>
      <dgm:t>
        <a:bodyPr/>
        <a:lstStyle/>
        <a:p>
          <a:pPr rtl="0"/>
          <a:r>
            <a:rPr lang="en-US" sz="2800" b="0" i="0" dirty="0"/>
            <a:t>When we are happy with changes</a:t>
          </a:r>
          <a:endParaRPr lang="en-US" sz="2800" dirty="0"/>
        </a:p>
      </dgm:t>
    </dgm:pt>
    <dgm:pt modelId="{508F0237-7DD4-491F-A260-A58A03EF9125}" type="parTrans" cxnId="{2D2B6267-FA8E-4AC4-A5A6-31C2AEC617CA}">
      <dgm:prSet/>
      <dgm:spPr/>
      <dgm:t>
        <a:bodyPr/>
        <a:lstStyle/>
        <a:p>
          <a:endParaRPr lang="en-US"/>
        </a:p>
      </dgm:t>
    </dgm:pt>
    <dgm:pt modelId="{4EDBBF42-9DCD-4155-8369-D8BAB927EE31}" type="sibTrans" cxnId="{2D2B6267-FA8E-4AC4-A5A6-31C2AEC617CA}">
      <dgm:prSet/>
      <dgm:spPr/>
      <dgm:t>
        <a:bodyPr/>
        <a:lstStyle/>
        <a:p>
          <a:endParaRPr lang="en-US"/>
        </a:p>
      </dgm:t>
    </dgm:pt>
    <dgm:pt modelId="{2762FBC9-37F6-4334-9A56-D57D507917E2}" type="pres">
      <dgm:prSet presAssocID="{47D74CC1-4656-4DE2-882C-BE0DB6E06BB2}" presName="linear" presStyleCnt="0">
        <dgm:presLayoutVars>
          <dgm:animLvl val="lvl"/>
          <dgm:resizeHandles val="exact"/>
        </dgm:presLayoutVars>
      </dgm:prSet>
      <dgm:spPr/>
    </dgm:pt>
    <dgm:pt modelId="{CF9EDB07-E0A4-4750-A3A6-0582A90AADB4}" type="pres">
      <dgm:prSet presAssocID="{EE0CA187-A04E-4F5C-BF9E-341A207AE8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652949-CF00-4A30-AD62-1791D7BE6372}" type="pres">
      <dgm:prSet presAssocID="{EE0CA187-A04E-4F5C-BF9E-341A207AE80D}" presName="childText" presStyleLbl="revTx" presStyleIdx="0" presStyleCnt="3">
        <dgm:presLayoutVars>
          <dgm:bulletEnabled val="1"/>
        </dgm:presLayoutVars>
      </dgm:prSet>
      <dgm:spPr/>
    </dgm:pt>
    <dgm:pt modelId="{8B86B2A9-3B57-48FE-8FC5-3FF5BCA29E9B}" type="pres">
      <dgm:prSet presAssocID="{FD60E203-F7B2-4AF5-B7A4-E50F0787A1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4C857E-4662-4383-AD20-B4555F30EBF6}" type="pres">
      <dgm:prSet presAssocID="{FD60E203-F7B2-4AF5-B7A4-E50F0787A1EC}" presName="childText" presStyleLbl="revTx" presStyleIdx="1" presStyleCnt="3">
        <dgm:presLayoutVars>
          <dgm:bulletEnabled val="1"/>
        </dgm:presLayoutVars>
      </dgm:prSet>
      <dgm:spPr/>
    </dgm:pt>
    <dgm:pt modelId="{22E83714-B990-4695-B425-57D9141DA43B}" type="pres">
      <dgm:prSet presAssocID="{B167706D-F18F-4580-A047-F2C596685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55BBB2-426F-4D69-967D-22D8B142BA0A}" type="pres">
      <dgm:prSet presAssocID="{B167706D-F18F-4580-A047-F2C596685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4FCF02-0138-4183-88CC-9DC88C5AFB1D}" type="presOf" srcId="{EE0CA187-A04E-4F5C-BF9E-341A207AE80D}" destId="{CF9EDB07-E0A4-4750-A3A6-0582A90AADB4}" srcOrd="0" destOrd="0" presId="urn:microsoft.com/office/officeart/2005/8/layout/vList2"/>
    <dgm:cxn modelId="{ED72621A-6AA1-44AE-9BE6-DF7B52D8C0E9}" srcId="{EE0CA187-A04E-4F5C-BF9E-341A207AE80D}" destId="{DC836585-B161-4175-8ECA-6DC363C95121}" srcOrd="1" destOrd="0" parTransId="{123011EB-E5EC-4B55-961A-865CD92B0189}" sibTransId="{F6F38BDF-FC79-4A08-9012-CBD0EBA11FD3}"/>
    <dgm:cxn modelId="{51BC491D-C7B1-4D65-90DB-1599737B537D}" type="presOf" srcId="{2DA8B314-B9BB-43A2-86E8-6B16370AE366}" destId="{CB4C857E-4662-4383-AD20-B4555F30EBF6}" srcOrd="0" destOrd="0" presId="urn:microsoft.com/office/officeart/2005/8/layout/vList2"/>
    <dgm:cxn modelId="{E1D5511D-0F77-440C-89E3-E97DE43F0651}" srcId="{47D74CC1-4656-4DE2-882C-BE0DB6E06BB2}" destId="{FD60E203-F7B2-4AF5-B7A4-E50F0787A1EC}" srcOrd="1" destOrd="0" parTransId="{C05D1AA0-9B17-4EDB-B347-2A6D5357D823}" sibTransId="{ECE09585-2C3B-4379-9F93-4515FE66E043}"/>
    <dgm:cxn modelId="{98895834-BAF5-4FA4-89AA-F515D63592A6}" type="presOf" srcId="{DC836585-B161-4175-8ECA-6DC363C95121}" destId="{81652949-CF00-4A30-AD62-1791D7BE6372}" srcOrd="0" destOrd="1" presId="urn:microsoft.com/office/officeart/2005/8/layout/vList2"/>
    <dgm:cxn modelId="{1FC15565-ECC9-4DEC-B064-0BD37FE4BB7F}" type="presOf" srcId="{B167706D-F18F-4580-A047-F2C596685C33}" destId="{22E83714-B990-4695-B425-57D9141DA43B}" srcOrd="0" destOrd="0" presId="urn:microsoft.com/office/officeart/2005/8/layout/vList2"/>
    <dgm:cxn modelId="{2D2B6267-FA8E-4AC4-A5A6-31C2AEC617CA}" srcId="{B167706D-F18F-4580-A047-F2C596685C33}" destId="{754BD90B-40E7-4DE8-B78C-9D2146A13747}" srcOrd="0" destOrd="0" parTransId="{508F0237-7DD4-491F-A260-A58A03EF9125}" sibTransId="{4EDBBF42-9DCD-4155-8369-D8BAB927EE31}"/>
    <dgm:cxn modelId="{F0674A4E-474A-4CC5-89C5-F6BAFCDDED66}" srcId="{FD60E203-F7B2-4AF5-B7A4-E50F0787A1EC}" destId="{2DA8B314-B9BB-43A2-86E8-6B16370AE366}" srcOrd="0" destOrd="0" parTransId="{8794D671-DAAC-4641-84C9-5C7DCF29C7DF}" sibTransId="{4F735AE0-244F-4964-8F9A-9C9434CBEE80}"/>
    <dgm:cxn modelId="{1617D89A-4A9F-43D1-9487-4E4C4C5638DA}" srcId="{47D74CC1-4656-4DE2-882C-BE0DB6E06BB2}" destId="{B167706D-F18F-4580-A047-F2C596685C33}" srcOrd="2" destOrd="0" parTransId="{CD5422E9-AF84-41C7-BF8F-37079E5D9D52}" sibTransId="{B277CEA0-0103-45EB-85EF-6B11785DFACE}"/>
    <dgm:cxn modelId="{35456B9F-73AC-40D4-B8EB-F2A9B489E9EF}" type="presOf" srcId="{47D74CC1-4656-4DE2-882C-BE0DB6E06BB2}" destId="{2762FBC9-37F6-4334-9A56-D57D507917E2}" srcOrd="0" destOrd="0" presId="urn:microsoft.com/office/officeart/2005/8/layout/vList2"/>
    <dgm:cxn modelId="{E2FEB19F-4219-4ADC-8A90-5BF3EF1C79D1}" type="presOf" srcId="{AC794E38-D289-4FD8-A4DC-207AD0ECD893}" destId="{81652949-CF00-4A30-AD62-1791D7BE6372}" srcOrd="0" destOrd="0" presId="urn:microsoft.com/office/officeart/2005/8/layout/vList2"/>
    <dgm:cxn modelId="{F56F81A4-4DE8-46C1-87B8-DE4DAB6129E3}" type="presOf" srcId="{FD60E203-F7B2-4AF5-B7A4-E50F0787A1EC}" destId="{8B86B2A9-3B57-48FE-8FC5-3FF5BCA29E9B}" srcOrd="0" destOrd="0" presId="urn:microsoft.com/office/officeart/2005/8/layout/vList2"/>
    <dgm:cxn modelId="{7CA495C9-05A3-4DAC-BE18-78053458D17B}" srcId="{47D74CC1-4656-4DE2-882C-BE0DB6E06BB2}" destId="{EE0CA187-A04E-4F5C-BF9E-341A207AE80D}" srcOrd="0" destOrd="0" parTransId="{A6B1E429-1735-4739-84F7-B8FB7DDFB9E7}" sibTransId="{2FCD8E6D-6A1D-4D39-83E6-83C998E1D7DB}"/>
    <dgm:cxn modelId="{9F7C9CE1-9A7E-46DF-88B1-5EF855866C13}" type="presOf" srcId="{754BD90B-40E7-4DE8-B78C-9D2146A13747}" destId="{0B55BBB2-426F-4D69-967D-22D8B142BA0A}" srcOrd="0" destOrd="0" presId="urn:microsoft.com/office/officeart/2005/8/layout/vList2"/>
    <dgm:cxn modelId="{578223FF-AE11-4B31-8BA7-22737DA2B4EA}" srcId="{EE0CA187-A04E-4F5C-BF9E-341A207AE80D}" destId="{AC794E38-D289-4FD8-A4DC-207AD0ECD893}" srcOrd="0" destOrd="0" parTransId="{5767ACBE-8256-4FBD-845B-797D9C7F7B10}" sibTransId="{E16F30FB-AC75-4E21-8374-71C41D5ADB3B}"/>
    <dgm:cxn modelId="{CD180755-B07C-4D3C-93EB-1C8A4132E038}" type="presParOf" srcId="{2762FBC9-37F6-4334-9A56-D57D507917E2}" destId="{CF9EDB07-E0A4-4750-A3A6-0582A90AADB4}" srcOrd="0" destOrd="0" presId="urn:microsoft.com/office/officeart/2005/8/layout/vList2"/>
    <dgm:cxn modelId="{A298EECF-591D-4D3D-8A25-002E09A21CF3}" type="presParOf" srcId="{2762FBC9-37F6-4334-9A56-D57D507917E2}" destId="{81652949-CF00-4A30-AD62-1791D7BE6372}" srcOrd="1" destOrd="0" presId="urn:microsoft.com/office/officeart/2005/8/layout/vList2"/>
    <dgm:cxn modelId="{98F2C6D6-A4F5-416B-AB64-9E5B699B6A28}" type="presParOf" srcId="{2762FBC9-37F6-4334-9A56-D57D507917E2}" destId="{8B86B2A9-3B57-48FE-8FC5-3FF5BCA29E9B}" srcOrd="2" destOrd="0" presId="urn:microsoft.com/office/officeart/2005/8/layout/vList2"/>
    <dgm:cxn modelId="{47EC582E-A1DD-4820-89CC-8F82BA8C0D38}" type="presParOf" srcId="{2762FBC9-37F6-4334-9A56-D57D507917E2}" destId="{CB4C857E-4662-4383-AD20-B4555F30EBF6}" srcOrd="3" destOrd="0" presId="urn:microsoft.com/office/officeart/2005/8/layout/vList2"/>
    <dgm:cxn modelId="{E7D6F729-EA43-4D83-B07F-C2F9F16AB9F4}" type="presParOf" srcId="{2762FBC9-37F6-4334-9A56-D57D507917E2}" destId="{22E83714-B990-4695-B425-57D9141DA43B}" srcOrd="4" destOrd="0" presId="urn:microsoft.com/office/officeart/2005/8/layout/vList2"/>
    <dgm:cxn modelId="{68C9A165-B312-4447-B8E4-01FBE30ADAC3}" type="presParOf" srcId="{2762FBC9-37F6-4334-9A56-D57D507917E2}" destId="{0B55BBB2-426F-4D69-967D-22D8B142BA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45A3B-19A0-48CB-AC3E-0D13A9493B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4522DD-30ED-445D-A952-7855D7C033CB}">
      <dgm:prSet custT="1"/>
      <dgm:spPr/>
      <dgm:t>
        <a:bodyPr/>
        <a:lstStyle/>
        <a:p>
          <a:pPr rtl="0"/>
          <a:r>
            <a:rPr lang="en-US" sz="3200" b="0" i="0" dirty="0"/>
            <a:t>Visit</a:t>
          </a:r>
          <a:endParaRPr lang="en-US" sz="3200" dirty="0"/>
        </a:p>
      </dgm:t>
    </dgm:pt>
    <dgm:pt modelId="{D4858FA9-7310-425B-BB39-5EAFAB2B8EB8}" type="parTrans" cxnId="{10AA2B9E-8A5D-44A8-9553-A732F0798886}">
      <dgm:prSet/>
      <dgm:spPr/>
      <dgm:t>
        <a:bodyPr/>
        <a:lstStyle/>
        <a:p>
          <a:endParaRPr lang="en-US"/>
        </a:p>
      </dgm:t>
    </dgm:pt>
    <dgm:pt modelId="{B906DB6E-B996-43B7-8B00-B9CE5E86A659}" type="sibTrans" cxnId="{10AA2B9E-8A5D-44A8-9553-A732F0798886}">
      <dgm:prSet/>
      <dgm:spPr/>
      <dgm:t>
        <a:bodyPr/>
        <a:lstStyle/>
        <a:p>
          <a:endParaRPr lang="en-US"/>
        </a:p>
      </dgm:t>
    </dgm:pt>
    <dgm:pt modelId="{A3364532-BFA5-4C52-9F42-10F5A36517B6}">
      <dgm:prSet custT="1"/>
      <dgm:spPr/>
      <dgm:t>
        <a:bodyPr/>
        <a:lstStyle/>
        <a:p>
          <a:pPr rtl="0"/>
          <a:r>
            <a:rPr lang="en-US" sz="2400" b="0" i="0" dirty="0"/>
            <a:t>git-scm.com/downloads.</a:t>
          </a:r>
          <a:endParaRPr lang="en-US" sz="2400" dirty="0"/>
        </a:p>
      </dgm:t>
    </dgm:pt>
    <dgm:pt modelId="{812E7D42-645B-441B-824F-CECBF7926AE7}" type="parTrans" cxnId="{CD3341C3-A89D-441E-8F25-36A14D362E12}">
      <dgm:prSet/>
      <dgm:spPr/>
      <dgm:t>
        <a:bodyPr/>
        <a:lstStyle/>
        <a:p>
          <a:endParaRPr lang="en-US"/>
        </a:p>
      </dgm:t>
    </dgm:pt>
    <dgm:pt modelId="{F2A860D4-3361-460C-A5B3-AF041D4DC386}" type="sibTrans" cxnId="{CD3341C3-A89D-441E-8F25-36A14D362E12}">
      <dgm:prSet/>
      <dgm:spPr/>
      <dgm:t>
        <a:bodyPr/>
        <a:lstStyle/>
        <a:p>
          <a:endParaRPr lang="en-US"/>
        </a:p>
      </dgm:t>
    </dgm:pt>
    <dgm:pt modelId="{BBD3F547-E8F1-4435-8B85-1225A789119E}">
      <dgm:prSet custT="1"/>
      <dgm:spPr/>
      <dgm:t>
        <a:bodyPr/>
        <a:lstStyle/>
        <a:p>
          <a:pPr rtl="0"/>
          <a:r>
            <a:rPr lang="en-US" sz="3200" b="0" i="0"/>
            <a:t>Detailed information</a:t>
          </a:r>
          <a:endParaRPr lang="en-US" sz="3200"/>
        </a:p>
      </dgm:t>
    </dgm:pt>
    <dgm:pt modelId="{22F864EE-AD4E-44F1-8B26-65F52FF29736}" type="parTrans" cxnId="{EA60CC85-EB5B-48B5-A10D-653671FD83B3}">
      <dgm:prSet/>
      <dgm:spPr/>
      <dgm:t>
        <a:bodyPr/>
        <a:lstStyle/>
        <a:p>
          <a:endParaRPr lang="en-US"/>
        </a:p>
      </dgm:t>
    </dgm:pt>
    <dgm:pt modelId="{55BA9BC1-546D-43C8-96EA-5F011F3BBBD4}" type="sibTrans" cxnId="{EA60CC85-EB5B-48B5-A10D-653671FD83B3}">
      <dgm:prSet/>
      <dgm:spPr/>
      <dgm:t>
        <a:bodyPr/>
        <a:lstStyle/>
        <a:p>
          <a:endParaRPr lang="en-US"/>
        </a:p>
      </dgm:t>
    </dgm:pt>
    <dgm:pt modelId="{70F67B36-CA24-4F82-9C59-04F1D93F63DF}">
      <dgm:prSet custT="1"/>
      <dgm:spPr/>
      <dgm:t>
        <a:bodyPr/>
        <a:lstStyle/>
        <a:p>
          <a:pPr rtl="0"/>
          <a:r>
            <a:rPr lang="en-US" sz="2400" b="0" i="0" u="sng" dirty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dirty="0"/>
        </a:p>
      </dgm:t>
    </dgm:pt>
    <dgm:pt modelId="{763A66CB-9CC0-42E3-8D16-FE5E57AC05F0}" type="parTrans" cxnId="{00641C9E-8652-41D3-97DA-C94E5C4E7678}">
      <dgm:prSet/>
      <dgm:spPr/>
      <dgm:t>
        <a:bodyPr/>
        <a:lstStyle/>
        <a:p>
          <a:endParaRPr lang="en-US"/>
        </a:p>
      </dgm:t>
    </dgm:pt>
    <dgm:pt modelId="{3B553996-8C31-4A2A-9D45-DB71454D6AC5}" type="sibTrans" cxnId="{00641C9E-8652-41D3-97DA-C94E5C4E7678}">
      <dgm:prSet/>
      <dgm:spPr/>
      <dgm:t>
        <a:bodyPr/>
        <a:lstStyle/>
        <a:p>
          <a:endParaRPr lang="en-US"/>
        </a:p>
      </dgm:t>
    </dgm:pt>
    <dgm:pt modelId="{4BB989B0-2E12-4E6E-B94E-7713E56C4AC5}">
      <dgm:prSet custT="1"/>
      <dgm:spPr/>
      <dgm:t>
        <a:bodyPr/>
        <a:lstStyle/>
        <a:p>
          <a:pPr rtl="0"/>
          <a:r>
            <a:rPr lang="en-US" sz="3200" b="0" i="0"/>
            <a:t>First thing</a:t>
          </a:r>
          <a:endParaRPr lang="en-US" sz="3200"/>
        </a:p>
      </dgm:t>
    </dgm:pt>
    <dgm:pt modelId="{00F34CFB-82B2-47D6-A758-5A0D279F86D1}" type="parTrans" cxnId="{FA73BA9A-C5DD-4886-9D62-79624B0E93DA}">
      <dgm:prSet/>
      <dgm:spPr/>
      <dgm:t>
        <a:bodyPr/>
        <a:lstStyle/>
        <a:p>
          <a:endParaRPr lang="en-US"/>
        </a:p>
      </dgm:t>
    </dgm:pt>
    <dgm:pt modelId="{5BC47B43-BF08-4E4D-A079-C96C907FE66B}" type="sibTrans" cxnId="{FA73BA9A-C5DD-4886-9D62-79624B0E93DA}">
      <dgm:prSet/>
      <dgm:spPr/>
      <dgm:t>
        <a:bodyPr/>
        <a:lstStyle/>
        <a:p>
          <a:endParaRPr lang="en-US"/>
        </a:p>
      </dgm:t>
    </dgm:pt>
    <dgm:pt modelId="{FB064286-A812-4A8D-B4CA-D0989E3C5625}">
      <dgm:prSet custT="1"/>
      <dgm:spPr/>
      <dgm:t>
        <a:bodyPr/>
        <a:lstStyle/>
        <a:p>
          <a:pPr rtl="0"/>
          <a:r>
            <a:rPr lang="en-US" sz="2400" b="0" i="0" dirty="0"/>
            <a:t>git </a:t>
          </a:r>
          <a:r>
            <a:rPr lang="en-US" sz="2400" b="0" i="0" dirty="0" err="1"/>
            <a:t>config</a:t>
          </a:r>
          <a:r>
            <a:rPr lang="en-US" sz="2400" b="0" i="0" dirty="0"/>
            <a:t> --global user.name “My Name"</a:t>
          </a:r>
          <a:endParaRPr lang="en-US" sz="2400" dirty="0"/>
        </a:p>
      </dgm:t>
    </dgm:pt>
    <dgm:pt modelId="{3326F128-FAAA-4CA1-806B-55F7E23FA5E9}" type="parTrans" cxnId="{3DC9D69E-935E-4AA2-AB77-E518BDCAC5CB}">
      <dgm:prSet/>
      <dgm:spPr/>
      <dgm:t>
        <a:bodyPr/>
        <a:lstStyle/>
        <a:p>
          <a:endParaRPr lang="en-US"/>
        </a:p>
      </dgm:t>
    </dgm:pt>
    <dgm:pt modelId="{5DC1A6CF-C2FD-4501-A93F-CB8CDFFEBE36}" type="sibTrans" cxnId="{3DC9D69E-935E-4AA2-AB77-E518BDCAC5CB}">
      <dgm:prSet/>
      <dgm:spPr/>
      <dgm:t>
        <a:bodyPr/>
        <a:lstStyle/>
        <a:p>
          <a:endParaRPr lang="en-US"/>
        </a:p>
      </dgm:t>
    </dgm:pt>
    <dgm:pt modelId="{6A597C3C-DD8E-4DB9-9243-297985814A81}">
      <dgm:prSet custT="1"/>
      <dgm:spPr/>
      <dgm:t>
        <a:bodyPr/>
        <a:lstStyle/>
        <a:p>
          <a:pPr rtl="0"/>
          <a:r>
            <a:rPr lang="en-US" sz="2400" b="0" i="0" dirty="0"/>
            <a:t>git </a:t>
          </a:r>
          <a:r>
            <a:rPr lang="en-US" sz="2400" b="0" i="0" dirty="0" err="1"/>
            <a:t>config</a:t>
          </a:r>
          <a:r>
            <a:rPr lang="en-US" sz="2400" b="0" i="0" dirty="0"/>
            <a:t> --global </a:t>
          </a:r>
          <a:r>
            <a:rPr lang="en-US" sz="2400" b="0" i="0" dirty="0" err="1"/>
            <a:t>user.email</a:t>
          </a:r>
          <a:r>
            <a:rPr lang="en-US" sz="2400" b="0" i="0" dirty="0"/>
            <a:t> </a:t>
          </a:r>
          <a:r>
            <a:rPr lang="en-US" sz="2400" b="0" i="0" u="sng" dirty="0">
              <a:hlinkClick xmlns:r="http://schemas.openxmlformats.org/officeDocument/2006/relationships" r:id="rId2"/>
            </a:rPr>
            <a:t>myemail@gmail.com</a:t>
          </a:r>
          <a:endParaRPr lang="en-US" sz="2400" dirty="0"/>
        </a:p>
      </dgm:t>
    </dgm:pt>
    <dgm:pt modelId="{8FE5BF88-2DF8-4978-8B58-CFC9E99675A8}" type="parTrans" cxnId="{A83FAF40-AD3D-4632-A5C2-AC470302A4C2}">
      <dgm:prSet/>
      <dgm:spPr/>
      <dgm:t>
        <a:bodyPr/>
        <a:lstStyle/>
        <a:p>
          <a:endParaRPr lang="en-US"/>
        </a:p>
      </dgm:t>
    </dgm:pt>
    <dgm:pt modelId="{10C4F731-0A6F-4FBA-B639-AAB84B8F3E1A}" type="sibTrans" cxnId="{A83FAF40-AD3D-4632-A5C2-AC470302A4C2}">
      <dgm:prSet/>
      <dgm:spPr/>
      <dgm:t>
        <a:bodyPr/>
        <a:lstStyle/>
        <a:p>
          <a:endParaRPr lang="en-US"/>
        </a:p>
      </dgm:t>
    </dgm:pt>
    <dgm:pt modelId="{844AC95D-1D6E-4E5D-916C-05E220EAD041}" type="pres">
      <dgm:prSet presAssocID="{4F045A3B-19A0-48CB-AC3E-0D13A9493B6B}" presName="Name0" presStyleCnt="0">
        <dgm:presLayoutVars>
          <dgm:dir/>
          <dgm:animLvl val="lvl"/>
          <dgm:resizeHandles val="exact"/>
        </dgm:presLayoutVars>
      </dgm:prSet>
      <dgm:spPr/>
    </dgm:pt>
    <dgm:pt modelId="{1D61A196-EAFD-4F70-98D4-F8C60DC32812}" type="pres">
      <dgm:prSet presAssocID="{B04522DD-30ED-445D-A952-7855D7C033CB}" presName="linNode" presStyleCnt="0"/>
      <dgm:spPr/>
    </dgm:pt>
    <dgm:pt modelId="{7EE9C789-CB29-4BD7-A0E5-231D2607C51E}" type="pres">
      <dgm:prSet presAssocID="{B04522DD-30ED-445D-A952-7855D7C033C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BB15868-566B-48F2-8935-4145958C8F1B}" type="pres">
      <dgm:prSet presAssocID="{B04522DD-30ED-445D-A952-7855D7C033CB}" presName="descendantText" presStyleLbl="alignAccFollowNode1" presStyleIdx="0" presStyleCnt="3">
        <dgm:presLayoutVars>
          <dgm:bulletEnabled val="1"/>
        </dgm:presLayoutVars>
      </dgm:prSet>
      <dgm:spPr/>
    </dgm:pt>
    <dgm:pt modelId="{A09A3B49-7881-4F21-865B-5CFCA9E667E0}" type="pres">
      <dgm:prSet presAssocID="{B906DB6E-B996-43B7-8B00-B9CE5E86A659}" presName="sp" presStyleCnt="0"/>
      <dgm:spPr/>
    </dgm:pt>
    <dgm:pt modelId="{DBC85CC4-796F-4A75-BEFF-84E8CB8A236D}" type="pres">
      <dgm:prSet presAssocID="{BBD3F547-E8F1-4435-8B85-1225A789119E}" presName="linNode" presStyleCnt="0"/>
      <dgm:spPr/>
    </dgm:pt>
    <dgm:pt modelId="{BEF0CA1F-DA50-45F4-B8B5-EC490C12EE9D}" type="pres">
      <dgm:prSet presAssocID="{BBD3F547-E8F1-4435-8B85-1225A78911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45F6B4-E192-45DF-BAF4-071D2E740F0A}" type="pres">
      <dgm:prSet presAssocID="{BBD3F547-E8F1-4435-8B85-1225A789119E}" presName="descendantText" presStyleLbl="alignAccFollowNode1" presStyleIdx="1" presStyleCnt="3">
        <dgm:presLayoutVars>
          <dgm:bulletEnabled val="1"/>
        </dgm:presLayoutVars>
      </dgm:prSet>
      <dgm:spPr/>
    </dgm:pt>
    <dgm:pt modelId="{C11BD307-D87E-45FC-ACF5-0D41F823EEEE}" type="pres">
      <dgm:prSet presAssocID="{55BA9BC1-546D-43C8-96EA-5F011F3BBBD4}" presName="sp" presStyleCnt="0"/>
      <dgm:spPr/>
    </dgm:pt>
    <dgm:pt modelId="{963188F3-3DD5-42C5-AD4C-54744CA74BBD}" type="pres">
      <dgm:prSet presAssocID="{4BB989B0-2E12-4E6E-B94E-7713E56C4AC5}" presName="linNode" presStyleCnt="0"/>
      <dgm:spPr/>
    </dgm:pt>
    <dgm:pt modelId="{BE350BD9-19D2-4267-B0C8-03FBE7153EF7}" type="pres">
      <dgm:prSet presAssocID="{4BB989B0-2E12-4E6E-B94E-7713E56C4AC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3F21C6F-58FD-4520-9DAB-7F1AE9010BFE}" type="pres">
      <dgm:prSet presAssocID="{4BB989B0-2E12-4E6E-B94E-7713E56C4AC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83FAF40-AD3D-4632-A5C2-AC470302A4C2}" srcId="{4BB989B0-2E12-4E6E-B94E-7713E56C4AC5}" destId="{6A597C3C-DD8E-4DB9-9243-297985814A81}" srcOrd="1" destOrd="0" parTransId="{8FE5BF88-2DF8-4978-8B58-CFC9E99675A8}" sibTransId="{10C4F731-0A6F-4FBA-B639-AAB84B8F3E1A}"/>
    <dgm:cxn modelId="{236A485F-58A3-4EDE-9896-C9CF8818F6AD}" type="presOf" srcId="{4F045A3B-19A0-48CB-AC3E-0D13A9493B6B}" destId="{844AC95D-1D6E-4E5D-916C-05E220EAD041}" srcOrd="0" destOrd="0" presId="urn:microsoft.com/office/officeart/2005/8/layout/vList5"/>
    <dgm:cxn modelId="{55E6DA68-DC57-4AB6-9F75-80E6F6CE22F0}" type="presOf" srcId="{4BB989B0-2E12-4E6E-B94E-7713E56C4AC5}" destId="{BE350BD9-19D2-4267-B0C8-03FBE7153EF7}" srcOrd="0" destOrd="0" presId="urn:microsoft.com/office/officeart/2005/8/layout/vList5"/>
    <dgm:cxn modelId="{B91FE04A-E80A-410F-BEAE-9807E2CECDB1}" type="presOf" srcId="{B04522DD-30ED-445D-A952-7855D7C033CB}" destId="{7EE9C789-CB29-4BD7-A0E5-231D2607C51E}" srcOrd="0" destOrd="0" presId="urn:microsoft.com/office/officeart/2005/8/layout/vList5"/>
    <dgm:cxn modelId="{EA60CC85-EB5B-48B5-A10D-653671FD83B3}" srcId="{4F045A3B-19A0-48CB-AC3E-0D13A9493B6B}" destId="{BBD3F547-E8F1-4435-8B85-1225A789119E}" srcOrd="1" destOrd="0" parTransId="{22F864EE-AD4E-44F1-8B26-65F52FF29736}" sibTransId="{55BA9BC1-546D-43C8-96EA-5F011F3BBBD4}"/>
    <dgm:cxn modelId="{DF47908A-3A85-4B3E-8617-17B9694FD635}" type="presOf" srcId="{6A597C3C-DD8E-4DB9-9243-297985814A81}" destId="{43F21C6F-58FD-4520-9DAB-7F1AE9010BFE}" srcOrd="0" destOrd="1" presId="urn:microsoft.com/office/officeart/2005/8/layout/vList5"/>
    <dgm:cxn modelId="{441C598D-CA15-40F5-84D3-BA56F05C6FF2}" type="presOf" srcId="{FB064286-A812-4A8D-B4CA-D0989E3C5625}" destId="{43F21C6F-58FD-4520-9DAB-7F1AE9010BFE}" srcOrd="0" destOrd="0" presId="urn:microsoft.com/office/officeart/2005/8/layout/vList5"/>
    <dgm:cxn modelId="{FA73BA9A-C5DD-4886-9D62-79624B0E93DA}" srcId="{4F045A3B-19A0-48CB-AC3E-0D13A9493B6B}" destId="{4BB989B0-2E12-4E6E-B94E-7713E56C4AC5}" srcOrd="2" destOrd="0" parTransId="{00F34CFB-82B2-47D6-A758-5A0D279F86D1}" sibTransId="{5BC47B43-BF08-4E4D-A079-C96C907FE66B}"/>
    <dgm:cxn modelId="{00641C9E-8652-41D3-97DA-C94E5C4E7678}" srcId="{BBD3F547-E8F1-4435-8B85-1225A789119E}" destId="{70F67B36-CA24-4F82-9C59-04F1D93F63DF}" srcOrd="0" destOrd="0" parTransId="{763A66CB-9CC0-42E3-8D16-FE5E57AC05F0}" sibTransId="{3B553996-8C31-4A2A-9D45-DB71454D6AC5}"/>
    <dgm:cxn modelId="{10AA2B9E-8A5D-44A8-9553-A732F0798886}" srcId="{4F045A3B-19A0-48CB-AC3E-0D13A9493B6B}" destId="{B04522DD-30ED-445D-A952-7855D7C033CB}" srcOrd="0" destOrd="0" parTransId="{D4858FA9-7310-425B-BB39-5EAFAB2B8EB8}" sibTransId="{B906DB6E-B996-43B7-8B00-B9CE5E86A659}"/>
    <dgm:cxn modelId="{3DC9D69E-935E-4AA2-AB77-E518BDCAC5CB}" srcId="{4BB989B0-2E12-4E6E-B94E-7713E56C4AC5}" destId="{FB064286-A812-4A8D-B4CA-D0989E3C5625}" srcOrd="0" destOrd="0" parTransId="{3326F128-FAAA-4CA1-806B-55F7E23FA5E9}" sibTransId="{5DC1A6CF-C2FD-4501-A93F-CB8CDFFEBE36}"/>
    <dgm:cxn modelId="{E13C0EBB-A80A-4DDD-A55A-0D51489E358B}" type="presOf" srcId="{70F67B36-CA24-4F82-9C59-04F1D93F63DF}" destId="{9E45F6B4-E192-45DF-BAF4-071D2E740F0A}" srcOrd="0" destOrd="0" presId="urn:microsoft.com/office/officeart/2005/8/layout/vList5"/>
    <dgm:cxn modelId="{CD3341C3-A89D-441E-8F25-36A14D362E12}" srcId="{B04522DD-30ED-445D-A952-7855D7C033CB}" destId="{A3364532-BFA5-4C52-9F42-10F5A36517B6}" srcOrd="0" destOrd="0" parTransId="{812E7D42-645B-441B-824F-CECBF7926AE7}" sibTransId="{F2A860D4-3361-460C-A5B3-AF041D4DC386}"/>
    <dgm:cxn modelId="{44109FC7-4492-487F-B9E0-45CBF8168F3A}" type="presOf" srcId="{A3364532-BFA5-4C52-9F42-10F5A36517B6}" destId="{9BB15868-566B-48F2-8935-4145958C8F1B}" srcOrd="0" destOrd="0" presId="urn:microsoft.com/office/officeart/2005/8/layout/vList5"/>
    <dgm:cxn modelId="{73E5AAF3-51E7-4FBB-B906-C0B2B2CB0ACD}" type="presOf" srcId="{BBD3F547-E8F1-4435-8B85-1225A789119E}" destId="{BEF0CA1F-DA50-45F4-B8B5-EC490C12EE9D}" srcOrd="0" destOrd="0" presId="urn:microsoft.com/office/officeart/2005/8/layout/vList5"/>
    <dgm:cxn modelId="{6B61BCE6-7B57-4EB3-86FA-04D479D964AB}" type="presParOf" srcId="{844AC95D-1D6E-4E5D-916C-05E220EAD041}" destId="{1D61A196-EAFD-4F70-98D4-F8C60DC32812}" srcOrd="0" destOrd="0" presId="urn:microsoft.com/office/officeart/2005/8/layout/vList5"/>
    <dgm:cxn modelId="{7FF6E00D-8FF0-4384-8250-DB918F0BC418}" type="presParOf" srcId="{1D61A196-EAFD-4F70-98D4-F8C60DC32812}" destId="{7EE9C789-CB29-4BD7-A0E5-231D2607C51E}" srcOrd="0" destOrd="0" presId="urn:microsoft.com/office/officeart/2005/8/layout/vList5"/>
    <dgm:cxn modelId="{927B3C6E-F9EA-4F3D-AACF-1EBC1649A024}" type="presParOf" srcId="{1D61A196-EAFD-4F70-98D4-F8C60DC32812}" destId="{9BB15868-566B-48F2-8935-4145958C8F1B}" srcOrd="1" destOrd="0" presId="urn:microsoft.com/office/officeart/2005/8/layout/vList5"/>
    <dgm:cxn modelId="{0BCCCB16-D437-4E9A-BD96-B0EF270F0980}" type="presParOf" srcId="{844AC95D-1D6E-4E5D-916C-05E220EAD041}" destId="{A09A3B49-7881-4F21-865B-5CFCA9E667E0}" srcOrd="1" destOrd="0" presId="urn:microsoft.com/office/officeart/2005/8/layout/vList5"/>
    <dgm:cxn modelId="{2F53B9E6-ACAA-4A90-AD7F-57129A6B0CD2}" type="presParOf" srcId="{844AC95D-1D6E-4E5D-916C-05E220EAD041}" destId="{DBC85CC4-796F-4A75-BEFF-84E8CB8A236D}" srcOrd="2" destOrd="0" presId="urn:microsoft.com/office/officeart/2005/8/layout/vList5"/>
    <dgm:cxn modelId="{84FD537E-7090-472B-9798-A707DF4AECF9}" type="presParOf" srcId="{DBC85CC4-796F-4A75-BEFF-84E8CB8A236D}" destId="{BEF0CA1F-DA50-45F4-B8B5-EC490C12EE9D}" srcOrd="0" destOrd="0" presId="urn:microsoft.com/office/officeart/2005/8/layout/vList5"/>
    <dgm:cxn modelId="{2012B951-EE91-44CB-B7EE-F8B87AFD3225}" type="presParOf" srcId="{DBC85CC4-796F-4A75-BEFF-84E8CB8A236D}" destId="{9E45F6B4-E192-45DF-BAF4-071D2E740F0A}" srcOrd="1" destOrd="0" presId="urn:microsoft.com/office/officeart/2005/8/layout/vList5"/>
    <dgm:cxn modelId="{93FF2899-09DE-4F20-B723-9F595C19AFDE}" type="presParOf" srcId="{844AC95D-1D6E-4E5D-916C-05E220EAD041}" destId="{C11BD307-D87E-45FC-ACF5-0D41F823EEEE}" srcOrd="3" destOrd="0" presId="urn:microsoft.com/office/officeart/2005/8/layout/vList5"/>
    <dgm:cxn modelId="{8A908531-3CC6-4E0A-A343-2883201C0B68}" type="presParOf" srcId="{844AC95D-1D6E-4E5D-916C-05E220EAD041}" destId="{963188F3-3DD5-42C5-AD4C-54744CA74BBD}" srcOrd="4" destOrd="0" presId="urn:microsoft.com/office/officeart/2005/8/layout/vList5"/>
    <dgm:cxn modelId="{FFBF76E7-D0A5-4F4A-A94B-4E8F93AF5627}" type="presParOf" srcId="{963188F3-3DD5-42C5-AD4C-54744CA74BBD}" destId="{BE350BD9-19D2-4267-B0C8-03FBE7153EF7}" srcOrd="0" destOrd="0" presId="urn:microsoft.com/office/officeart/2005/8/layout/vList5"/>
    <dgm:cxn modelId="{05DF0807-12A8-45BC-9922-F06AB6C14CC9}" type="presParOf" srcId="{963188F3-3DD5-42C5-AD4C-54744CA74BBD}" destId="{43F21C6F-58FD-4520-9DAB-7F1AE9010B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160917-F058-443F-B377-FFC917D9D41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6DC9CA-4026-4B70-82A2-C96B8F241165}">
      <dgm:prSet custT="1"/>
      <dgm:spPr/>
      <dgm:t>
        <a:bodyPr/>
        <a:lstStyle/>
        <a:p>
          <a:pPr rtl="0"/>
          <a:r>
            <a:rPr lang="en-US" sz="3200" b="0" i="0" dirty="0"/>
            <a:t>Create a new directory</a:t>
          </a:r>
          <a:endParaRPr lang="en-US" sz="3200" dirty="0"/>
        </a:p>
      </dgm:t>
    </dgm:pt>
    <dgm:pt modelId="{B6EA395F-30C2-4370-83E0-F6A9FBFB9C5F}" type="parTrans" cxnId="{7DB8BABE-9BA6-45D8-A15B-C037CC72768E}">
      <dgm:prSet/>
      <dgm:spPr/>
      <dgm:t>
        <a:bodyPr/>
        <a:lstStyle/>
        <a:p>
          <a:endParaRPr lang="en-US"/>
        </a:p>
      </dgm:t>
    </dgm:pt>
    <dgm:pt modelId="{A7DEB767-1986-4D26-A455-154CFB00255F}" type="sibTrans" cxnId="{7DB8BABE-9BA6-45D8-A15B-C037CC72768E}">
      <dgm:prSet/>
      <dgm:spPr/>
      <dgm:t>
        <a:bodyPr/>
        <a:lstStyle/>
        <a:p>
          <a:endParaRPr lang="en-US"/>
        </a:p>
      </dgm:t>
    </dgm:pt>
    <dgm:pt modelId="{41503580-3C70-4518-A80D-01FFB2449796}">
      <dgm:prSet custT="1"/>
      <dgm:spPr/>
      <dgm:t>
        <a:bodyPr/>
        <a:lstStyle/>
        <a:p>
          <a:pPr rtl="0"/>
          <a:r>
            <a:rPr lang="en-US" sz="2400" b="0" i="0" dirty="0" err="1"/>
            <a:t>mkdir</a:t>
          </a:r>
          <a:r>
            <a:rPr lang="en-US" sz="2400" b="0" i="0" dirty="0"/>
            <a:t> </a:t>
          </a:r>
          <a:r>
            <a:rPr lang="en-US" sz="2400" b="0" i="0" dirty="0" err="1"/>
            <a:t>mygitrepo</a:t>
          </a:r>
          <a:endParaRPr lang="en-US" sz="2400" dirty="0"/>
        </a:p>
      </dgm:t>
    </dgm:pt>
    <dgm:pt modelId="{77684A3B-4A77-444C-A1FD-1F0437745C90}" type="parTrans" cxnId="{250F1AC8-2DA5-4917-BAD5-1E1719C4EDEC}">
      <dgm:prSet/>
      <dgm:spPr/>
      <dgm:t>
        <a:bodyPr/>
        <a:lstStyle/>
        <a:p>
          <a:endParaRPr lang="en-US"/>
        </a:p>
      </dgm:t>
    </dgm:pt>
    <dgm:pt modelId="{84FBE0D8-942A-492A-8A57-49ADEF351F4A}" type="sibTrans" cxnId="{250F1AC8-2DA5-4917-BAD5-1E1719C4EDEC}">
      <dgm:prSet/>
      <dgm:spPr/>
      <dgm:t>
        <a:bodyPr/>
        <a:lstStyle/>
        <a:p>
          <a:endParaRPr lang="en-US"/>
        </a:p>
      </dgm:t>
    </dgm:pt>
    <dgm:pt modelId="{4C58517A-A1CC-4F04-9CC9-F6FBF44D36DD}">
      <dgm:prSet custT="1"/>
      <dgm:spPr/>
      <dgm:t>
        <a:bodyPr/>
        <a:lstStyle/>
        <a:p>
          <a:pPr rtl="0"/>
          <a:r>
            <a:rPr lang="en-US" sz="2400" b="0" i="0" dirty="0"/>
            <a:t>cd </a:t>
          </a:r>
          <a:r>
            <a:rPr lang="en-US" sz="2400" b="0" i="0" dirty="0" err="1"/>
            <a:t>mygitrepo</a:t>
          </a:r>
          <a:endParaRPr lang="en-US" sz="2400" dirty="0"/>
        </a:p>
      </dgm:t>
    </dgm:pt>
    <dgm:pt modelId="{1363E057-C87D-4CFA-8D92-0BF22793D006}" type="parTrans" cxnId="{FF288B85-A8DC-4F00-8722-D27A38A929E5}">
      <dgm:prSet/>
      <dgm:spPr/>
      <dgm:t>
        <a:bodyPr/>
        <a:lstStyle/>
        <a:p>
          <a:endParaRPr lang="en-US"/>
        </a:p>
      </dgm:t>
    </dgm:pt>
    <dgm:pt modelId="{3811480A-38B1-4975-B70B-BFD9E1B53FEF}" type="sibTrans" cxnId="{FF288B85-A8DC-4F00-8722-D27A38A929E5}">
      <dgm:prSet/>
      <dgm:spPr/>
      <dgm:t>
        <a:bodyPr/>
        <a:lstStyle/>
        <a:p>
          <a:endParaRPr lang="en-US"/>
        </a:p>
      </dgm:t>
    </dgm:pt>
    <dgm:pt modelId="{530F88DE-7AAC-43FA-AF14-35F855D10D95}">
      <dgm:prSet custT="1"/>
      <dgm:spPr/>
      <dgm:t>
        <a:bodyPr/>
        <a:lstStyle/>
        <a:p>
          <a:pPr rtl="0"/>
          <a:r>
            <a:rPr lang="en-US" sz="3200" b="0" i="0" dirty="0"/>
            <a:t>Initialize repository</a:t>
          </a:r>
          <a:endParaRPr lang="en-US" sz="3200" dirty="0"/>
        </a:p>
      </dgm:t>
    </dgm:pt>
    <dgm:pt modelId="{636999AC-23C8-4D32-955E-8430D028E5C0}" type="parTrans" cxnId="{2BBC804A-8C18-491B-8200-37D396B3BE6B}">
      <dgm:prSet/>
      <dgm:spPr/>
      <dgm:t>
        <a:bodyPr/>
        <a:lstStyle/>
        <a:p>
          <a:endParaRPr lang="en-US"/>
        </a:p>
      </dgm:t>
    </dgm:pt>
    <dgm:pt modelId="{3E15CC00-B7AB-4197-9B3F-582E5BC157EE}" type="sibTrans" cxnId="{2BBC804A-8C18-491B-8200-37D396B3BE6B}">
      <dgm:prSet/>
      <dgm:spPr/>
      <dgm:t>
        <a:bodyPr/>
        <a:lstStyle/>
        <a:p>
          <a:endParaRPr lang="en-US"/>
        </a:p>
      </dgm:t>
    </dgm:pt>
    <dgm:pt modelId="{BA7597E9-7F33-4177-B057-93187B643A9F}">
      <dgm:prSet custT="1"/>
      <dgm:spPr/>
      <dgm:t>
        <a:bodyPr/>
        <a:lstStyle/>
        <a:p>
          <a:pPr rtl="0"/>
          <a:r>
            <a:rPr lang="en-US" sz="2400" b="0" i="0" dirty="0"/>
            <a:t>git init</a:t>
          </a:r>
          <a:endParaRPr lang="en-US" sz="2400" dirty="0"/>
        </a:p>
      </dgm:t>
    </dgm:pt>
    <dgm:pt modelId="{3C8EBFE4-E76E-4C4F-ACE5-988A5941AE60}" type="parTrans" cxnId="{3CC0D56D-6586-483A-A116-54396E062FE1}">
      <dgm:prSet/>
      <dgm:spPr/>
      <dgm:t>
        <a:bodyPr/>
        <a:lstStyle/>
        <a:p>
          <a:endParaRPr lang="en-US"/>
        </a:p>
      </dgm:t>
    </dgm:pt>
    <dgm:pt modelId="{7321F65B-F0F2-44B1-8021-883A37B89CE1}" type="sibTrans" cxnId="{3CC0D56D-6586-483A-A116-54396E062FE1}">
      <dgm:prSet/>
      <dgm:spPr/>
      <dgm:t>
        <a:bodyPr/>
        <a:lstStyle/>
        <a:p>
          <a:endParaRPr lang="en-US"/>
        </a:p>
      </dgm:t>
    </dgm:pt>
    <dgm:pt modelId="{D309FBAC-FCFC-48B7-A883-4D05005C34D5}">
      <dgm:prSet custT="1"/>
      <dgm:spPr/>
      <dgm:t>
        <a:bodyPr/>
        <a:lstStyle/>
        <a:p>
          <a:pPr rtl="0"/>
          <a:r>
            <a:rPr lang="en-US" sz="3200" b="0" i="0" dirty="0"/>
            <a:t>Check status of repository</a:t>
          </a:r>
          <a:endParaRPr lang="en-US" sz="3200" dirty="0"/>
        </a:p>
      </dgm:t>
    </dgm:pt>
    <dgm:pt modelId="{A9D240AD-F397-49D6-9794-3F989980240F}" type="parTrans" cxnId="{BBAD87DA-BFFF-4A7E-BBC7-B493EEFA37C4}">
      <dgm:prSet/>
      <dgm:spPr/>
      <dgm:t>
        <a:bodyPr/>
        <a:lstStyle/>
        <a:p>
          <a:endParaRPr lang="en-US"/>
        </a:p>
      </dgm:t>
    </dgm:pt>
    <dgm:pt modelId="{2F93585B-07DA-4B35-B37D-A82C8EB8CEE6}" type="sibTrans" cxnId="{BBAD87DA-BFFF-4A7E-BBC7-B493EEFA37C4}">
      <dgm:prSet/>
      <dgm:spPr/>
      <dgm:t>
        <a:bodyPr/>
        <a:lstStyle/>
        <a:p>
          <a:endParaRPr lang="en-US"/>
        </a:p>
      </dgm:t>
    </dgm:pt>
    <dgm:pt modelId="{DDD9918C-118E-41CE-B2D7-2D948BE40F05}">
      <dgm:prSet custT="1"/>
      <dgm:spPr/>
      <dgm:t>
        <a:bodyPr/>
        <a:lstStyle/>
        <a:p>
          <a:pPr rtl="0"/>
          <a:r>
            <a:rPr lang="en-US" sz="2400" b="0" i="0" dirty="0"/>
            <a:t>git status</a:t>
          </a:r>
          <a:endParaRPr lang="en-US" sz="2400" dirty="0"/>
        </a:p>
      </dgm:t>
    </dgm:pt>
    <dgm:pt modelId="{05A5910F-E01B-4F61-9BAE-DAF02F619B93}" type="parTrans" cxnId="{C92A9B81-400D-4525-84D8-42114525A36E}">
      <dgm:prSet/>
      <dgm:spPr/>
      <dgm:t>
        <a:bodyPr/>
        <a:lstStyle/>
        <a:p>
          <a:endParaRPr lang="en-US"/>
        </a:p>
      </dgm:t>
    </dgm:pt>
    <dgm:pt modelId="{8418B82B-302B-4974-B8ED-70E3EFDFC153}" type="sibTrans" cxnId="{C92A9B81-400D-4525-84D8-42114525A36E}">
      <dgm:prSet/>
      <dgm:spPr/>
      <dgm:t>
        <a:bodyPr/>
        <a:lstStyle/>
        <a:p>
          <a:endParaRPr lang="en-US"/>
        </a:p>
      </dgm:t>
    </dgm:pt>
    <dgm:pt modelId="{412DB829-CCC2-4FB9-AB43-E5973E75EAFC}">
      <dgm:prSet custT="1"/>
      <dgm:spPr/>
      <dgm:t>
        <a:bodyPr/>
        <a:lstStyle/>
        <a:p>
          <a:pPr rtl="0"/>
          <a:r>
            <a:rPr lang="en-US" sz="3200" b="0" i="0" dirty="0"/>
            <a:t>Create and commit file</a:t>
          </a:r>
          <a:endParaRPr lang="en-US" sz="3200" dirty="0"/>
        </a:p>
      </dgm:t>
    </dgm:pt>
    <dgm:pt modelId="{3A0515AF-3908-4238-A609-131BF726DCCD}" type="parTrans" cxnId="{781DD007-ABA6-4F05-9306-414AF676E2FD}">
      <dgm:prSet/>
      <dgm:spPr/>
      <dgm:t>
        <a:bodyPr/>
        <a:lstStyle/>
        <a:p>
          <a:endParaRPr lang="en-US"/>
        </a:p>
      </dgm:t>
    </dgm:pt>
    <dgm:pt modelId="{1B8729D3-4E26-4105-9A5E-91C37583C395}" type="sibTrans" cxnId="{781DD007-ABA6-4F05-9306-414AF676E2FD}">
      <dgm:prSet/>
      <dgm:spPr/>
      <dgm:t>
        <a:bodyPr/>
        <a:lstStyle/>
        <a:p>
          <a:endParaRPr lang="en-US"/>
        </a:p>
      </dgm:t>
    </dgm:pt>
    <dgm:pt modelId="{07F9A850-700B-48C4-818D-0BF510F6FA73}">
      <dgm:prSet custT="1"/>
      <dgm:spPr/>
      <dgm:t>
        <a:bodyPr/>
        <a:lstStyle/>
        <a:p>
          <a:pPr rtl="0"/>
          <a:r>
            <a:rPr lang="en-US" sz="2400" b="0" i="0" dirty="0"/>
            <a:t>$ touch hello.txt</a:t>
          </a:r>
          <a:endParaRPr lang="en-US" sz="2400" dirty="0"/>
        </a:p>
      </dgm:t>
    </dgm:pt>
    <dgm:pt modelId="{C80B4461-AE63-411B-A7F2-8196D9C4470A}" type="parTrans" cxnId="{AC565004-2209-4388-9F1F-D6F46A563F19}">
      <dgm:prSet/>
      <dgm:spPr/>
      <dgm:t>
        <a:bodyPr/>
        <a:lstStyle/>
        <a:p>
          <a:endParaRPr lang="en-US"/>
        </a:p>
      </dgm:t>
    </dgm:pt>
    <dgm:pt modelId="{191AC802-B7B9-46C2-BE65-4D1F737B0DD2}" type="sibTrans" cxnId="{AC565004-2209-4388-9F1F-D6F46A563F19}">
      <dgm:prSet/>
      <dgm:spPr/>
      <dgm:t>
        <a:bodyPr/>
        <a:lstStyle/>
        <a:p>
          <a:endParaRPr lang="en-US"/>
        </a:p>
      </dgm:t>
    </dgm:pt>
    <dgm:pt modelId="{83A4CE5A-D407-4662-9F94-9B788CA2CE9F}">
      <dgm:prSet custT="1"/>
      <dgm:spPr/>
      <dgm:t>
        <a:bodyPr/>
        <a:lstStyle/>
        <a:p>
          <a:pPr rtl="0"/>
          <a:r>
            <a:rPr lang="en-US" sz="2400" b="0" i="0" dirty="0"/>
            <a:t>$ echo Hello, world! &gt; hello.txt</a:t>
          </a:r>
          <a:endParaRPr lang="en-US" sz="2400" dirty="0"/>
        </a:p>
      </dgm:t>
    </dgm:pt>
    <dgm:pt modelId="{DBFA22FC-8A8D-49C6-825C-A0ED79284656}" type="parTrans" cxnId="{DAFB62CA-BDA0-446B-8405-7A3D92C4C231}">
      <dgm:prSet/>
      <dgm:spPr/>
      <dgm:t>
        <a:bodyPr/>
        <a:lstStyle/>
        <a:p>
          <a:endParaRPr lang="en-US"/>
        </a:p>
      </dgm:t>
    </dgm:pt>
    <dgm:pt modelId="{C8E6045E-4931-4607-B013-C48DEE51A8B6}" type="sibTrans" cxnId="{DAFB62CA-BDA0-446B-8405-7A3D92C4C231}">
      <dgm:prSet/>
      <dgm:spPr/>
      <dgm:t>
        <a:bodyPr/>
        <a:lstStyle/>
        <a:p>
          <a:endParaRPr lang="en-US"/>
        </a:p>
      </dgm:t>
    </dgm:pt>
    <dgm:pt modelId="{CCEE0518-4CCB-45CF-A5F3-3B1788BEE185}" type="pres">
      <dgm:prSet presAssocID="{CB160917-F058-443F-B377-FFC917D9D419}" presName="Name0" presStyleCnt="0">
        <dgm:presLayoutVars>
          <dgm:dir/>
          <dgm:animLvl val="lvl"/>
          <dgm:resizeHandles val="exact"/>
        </dgm:presLayoutVars>
      </dgm:prSet>
      <dgm:spPr/>
    </dgm:pt>
    <dgm:pt modelId="{780263A2-5312-493C-AF1C-AA158FCF0AA8}" type="pres">
      <dgm:prSet presAssocID="{9D6DC9CA-4026-4B70-82A2-C96B8F241165}" presName="linNode" presStyleCnt="0"/>
      <dgm:spPr/>
    </dgm:pt>
    <dgm:pt modelId="{2C6FE1F5-CD81-4404-BD98-2E909D749B6A}" type="pres">
      <dgm:prSet presAssocID="{9D6DC9CA-4026-4B70-82A2-C96B8F24116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965D4B5-4EEB-43AC-8C04-B996589D6DA7}" type="pres">
      <dgm:prSet presAssocID="{9D6DC9CA-4026-4B70-82A2-C96B8F241165}" presName="descendantText" presStyleLbl="alignAccFollowNode1" presStyleIdx="0" presStyleCnt="4">
        <dgm:presLayoutVars>
          <dgm:bulletEnabled val="1"/>
        </dgm:presLayoutVars>
      </dgm:prSet>
      <dgm:spPr/>
    </dgm:pt>
    <dgm:pt modelId="{70DAD4D6-E2A4-4E99-8536-1FA3A4542733}" type="pres">
      <dgm:prSet presAssocID="{A7DEB767-1986-4D26-A455-154CFB00255F}" presName="sp" presStyleCnt="0"/>
      <dgm:spPr/>
    </dgm:pt>
    <dgm:pt modelId="{8EEE7097-C110-4C82-B982-4A428D240A56}" type="pres">
      <dgm:prSet presAssocID="{530F88DE-7AAC-43FA-AF14-35F855D10D95}" presName="linNode" presStyleCnt="0"/>
      <dgm:spPr/>
    </dgm:pt>
    <dgm:pt modelId="{463C1588-C0B9-4EE3-A009-20CF99CD1308}" type="pres">
      <dgm:prSet presAssocID="{530F88DE-7AAC-43FA-AF14-35F855D10D9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347325F-3382-4F9F-B87D-9B5C07577397}" type="pres">
      <dgm:prSet presAssocID="{530F88DE-7AAC-43FA-AF14-35F855D10D95}" presName="descendantText" presStyleLbl="alignAccFollowNode1" presStyleIdx="1" presStyleCnt="4">
        <dgm:presLayoutVars>
          <dgm:bulletEnabled val="1"/>
        </dgm:presLayoutVars>
      </dgm:prSet>
      <dgm:spPr/>
    </dgm:pt>
    <dgm:pt modelId="{724BF6B1-DCEA-4B9D-9876-9EB5A150BE91}" type="pres">
      <dgm:prSet presAssocID="{3E15CC00-B7AB-4197-9B3F-582E5BC157EE}" presName="sp" presStyleCnt="0"/>
      <dgm:spPr/>
    </dgm:pt>
    <dgm:pt modelId="{F9B6B0A2-9E52-4BB6-9343-F30649120D75}" type="pres">
      <dgm:prSet presAssocID="{D309FBAC-FCFC-48B7-A883-4D05005C34D5}" presName="linNode" presStyleCnt="0"/>
      <dgm:spPr/>
    </dgm:pt>
    <dgm:pt modelId="{4D62AC71-5F21-40C4-8DA8-B162406463B8}" type="pres">
      <dgm:prSet presAssocID="{D309FBAC-FCFC-48B7-A883-4D05005C34D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65DA3DB-17BF-4D6A-999C-73395B8EDA73}" type="pres">
      <dgm:prSet presAssocID="{D309FBAC-FCFC-48B7-A883-4D05005C34D5}" presName="descendantText" presStyleLbl="alignAccFollowNode1" presStyleIdx="2" presStyleCnt="4">
        <dgm:presLayoutVars>
          <dgm:bulletEnabled val="1"/>
        </dgm:presLayoutVars>
      </dgm:prSet>
      <dgm:spPr/>
    </dgm:pt>
    <dgm:pt modelId="{C3CACD2D-EE09-413D-B61C-398E5B979D09}" type="pres">
      <dgm:prSet presAssocID="{2F93585B-07DA-4B35-B37D-A82C8EB8CEE6}" presName="sp" presStyleCnt="0"/>
      <dgm:spPr/>
    </dgm:pt>
    <dgm:pt modelId="{43EFBA96-9DD9-4243-A629-F0F822D3562C}" type="pres">
      <dgm:prSet presAssocID="{412DB829-CCC2-4FB9-AB43-E5973E75EAFC}" presName="linNode" presStyleCnt="0"/>
      <dgm:spPr/>
    </dgm:pt>
    <dgm:pt modelId="{C22FB6A7-0958-4647-90BD-9988F5245D40}" type="pres">
      <dgm:prSet presAssocID="{412DB829-CCC2-4FB9-AB43-E5973E75EAF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14AEFE0-2669-4089-97EF-2D4467797173}" type="pres">
      <dgm:prSet presAssocID="{412DB829-CCC2-4FB9-AB43-E5973E75EAF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C565004-2209-4388-9F1F-D6F46A563F19}" srcId="{412DB829-CCC2-4FB9-AB43-E5973E75EAFC}" destId="{07F9A850-700B-48C4-818D-0BF510F6FA73}" srcOrd="0" destOrd="0" parTransId="{C80B4461-AE63-411B-A7F2-8196D9C4470A}" sibTransId="{191AC802-B7B9-46C2-BE65-4D1F737B0DD2}"/>
    <dgm:cxn modelId="{781DD007-ABA6-4F05-9306-414AF676E2FD}" srcId="{CB160917-F058-443F-B377-FFC917D9D419}" destId="{412DB829-CCC2-4FB9-AB43-E5973E75EAFC}" srcOrd="3" destOrd="0" parTransId="{3A0515AF-3908-4238-A609-131BF726DCCD}" sibTransId="{1B8729D3-4E26-4105-9A5E-91C37583C395}"/>
    <dgm:cxn modelId="{2BBC804A-8C18-491B-8200-37D396B3BE6B}" srcId="{CB160917-F058-443F-B377-FFC917D9D419}" destId="{530F88DE-7AAC-43FA-AF14-35F855D10D95}" srcOrd="1" destOrd="0" parTransId="{636999AC-23C8-4D32-955E-8430D028E5C0}" sibTransId="{3E15CC00-B7AB-4197-9B3F-582E5BC157EE}"/>
    <dgm:cxn modelId="{2FB3676C-16E6-4300-8DE5-A3D490AD7209}" type="presOf" srcId="{D309FBAC-FCFC-48B7-A883-4D05005C34D5}" destId="{4D62AC71-5F21-40C4-8DA8-B162406463B8}" srcOrd="0" destOrd="0" presId="urn:microsoft.com/office/officeart/2005/8/layout/vList5"/>
    <dgm:cxn modelId="{3CC0D56D-6586-483A-A116-54396E062FE1}" srcId="{530F88DE-7AAC-43FA-AF14-35F855D10D95}" destId="{BA7597E9-7F33-4177-B057-93187B643A9F}" srcOrd="0" destOrd="0" parTransId="{3C8EBFE4-E76E-4C4F-ACE5-988A5941AE60}" sibTransId="{7321F65B-F0F2-44B1-8021-883A37B89CE1}"/>
    <dgm:cxn modelId="{0CC30670-E780-4501-AC47-B97EED609125}" type="presOf" srcId="{41503580-3C70-4518-A80D-01FFB2449796}" destId="{C965D4B5-4EEB-43AC-8C04-B996589D6DA7}" srcOrd="0" destOrd="0" presId="urn:microsoft.com/office/officeart/2005/8/layout/vList5"/>
    <dgm:cxn modelId="{60D1D551-1B5A-4ED6-9DBB-E583E8585D29}" type="presOf" srcId="{BA7597E9-7F33-4177-B057-93187B643A9F}" destId="{1347325F-3382-4F9F-B87D-9B5C07577397}" srcOrd="0" destOrd="0" presId="urn:microsoft.com/office/officeart/2005/8/layout/vList5"/>
    <dgm:cxn modelId="{C92A9B81-400D-4525-84D8-42114525A36E}" srcId="{D309FBAC-FCFC-48B7-A883-4D05005C34D5}" destId="{DDD9918C-118E-41CE-B2D7-2D948BE40F05}" srcOrd="0" destOrd="0" parTransId="{05A5910F-E01B-4F61-9BAE-DAF02F619B93}" sibTransId="{8418B82B-302B-4974-B8ED-70E3EFDFC153}"/>
    <dgm:cxn modelId="{90675B85-5F31-432E-BC1C-80042E4B8959}" type="presOf" srcId="{4C58517A-A1CC-4F04-9CC9-F6FBF44D36DD}" destId="{C965D4B5-4EEB-43AC-8C04-B996589D6DA7}" srcOrd="0" destOrd="1" presId="urn:microsoft.com/office/officeart/2005/8/layout/vList5"/>
    <dgm:cxn modelId="{FF288B85-A8DC-4F00-8722-D27A38A929E5}" srcId="{9D6DC9CA-4026-4B70-82A2-C96B8F241165}" destId="{4C58517A-A1CC-4F04-9CC9-F6FBF44D36DD}" srcOrd="1" destOrd="0" parTransId="{1363E057-C87D-4CFA-8D92-0BF22793D006}" sibTransId="{3811480A-38B1-4975-B70B-BFD9E1B53FEF}"/>
    <dgm:cxn modelId="{F8580E86-9673-44A5-8A1E-66D939070A99}" type="presOf" srcId="{07F9A850-700B-48C4-818D-0BF510F6FA73}" destId="{714AEFE0-2669-4089-97EF-2D4467797173}" srcOrd="0" destOrd="0" presId="urn:microsoft.com/office/officeart/2005/8/layout/vList5"/>
    <dgm:cxn modelId="{B38E3B9C-AA9F-4420-8F8D-491FC3E55B48}" type="presOf" srcId="{412DB829-CCC2-4FB9-AB43-E5973E75EAFC}" destId="{C22FB6A7-0958-4647-90BD-9988F5245D40}" srcOrd="0" destOrd="0" presId="urn:microsoft.com/office/officeart/2005/8/layout/vList5"/>
    <dgm:cxn modelId="{F64B41AF-C3AD-4B9B-8A7F-A7784C7C6010}" type="presOf" srcId="{83A4CE5A-D407-4662-9F94-9B788CA2CE9F}" destId="{714AEFE0-2669-4089-97EF-2D4467797173}" srcOrd="0" destOrd="1" presId="urn:microsoft.com/office/officeart/2005/8/layout/vList5"/>
    <dgm:cxn modelId="{7DB8BABE-9BA6-45D8-A15B-C037CC72768E}" srcId="{CB160917-F058-443F-B377-FFC917D9D419}" destId="{9D6DC9CA-4026-4B70-82A2-C96B8F241165}" srcOrd="0" destOrd="0" parTransId="{B6EA395F-30C2-4370-83E0-F6A9FBFB9C5F}" sibTransId="{A7DEB767-1986-4D26-A455-154CFB00255F}"/>
    <dgm:cxn modelId="{250F1AC8-2DA5-4917-BAD5-1E1719C4EDEC}" srcId="{9D6DC9CA-4026-4B70-82A2-C96B8F241165}" destId="{41503580-3C70-4518-A80D-01FFB2449796}" srcOrd="0" destOrd="0" parTransId="{77684A3B-4A77-444C-A1FD-1F0437745C90}" sibTransId="{84FBE0D8-942A-492A-8A57-49ADEF351F4A}"/>
    <dgm:cxn modelId="{DAFB62CA-BDA0-446B-8405-7A3D92C4C231}" srcId="{412DB829-CCC2-4FB9-AB43-E5973E75EAFC}" destId="{83A4CE5A-D407-4662-9F94-9B788CA2CE9F}" srcOrd="1" destOrd="0" parTransId="{DBFA22FC-8A8D-49C6-825C-A0ED79284656}" sibTransId="{C8E6045E-4931-4607-B013-C48DEE51A8B6}"/>
    <dgm:cxn modelId="{BBAD87DA-BFFF-4A7E-BBC7-B493EEFA37C4}" srcId="{CB160917-F058-443F-B377-FFC917D9D419}" destId="{D309FBAC-FCFC-48B7-A883-4D05005C34D5}" srcOrd="2" destOrd="0" parTransId="{A9D240AD-F397-49D6-9794-3F989980240F}" sibTransId="{2F93585B-07DA-4B35-B37D-A82C8EB8CEE6}"/>
    <dgm:cxn modelId="{D7C501DD-E32B-4C20-9A10-245562E4A3EE}" type="presOf" srcId="{530F88DE-7AAC-43FA-AF14-35F855D10D95}" destId="{463C1588-C0B9-4EE3-A009-20CF99CD1308}" srcOrd="0" destOrd="0" presId="urn:microsoft.com/office/officeart/2005/8/layout/vList5"/>
    <dgm:cxn modelId="{B0F8F4DD-54E3-4B31-97DF-3211BC5FD388}" type="presOf" srcId="{DDD9918C-118E-41CE-B2D7-2D948BE40F05}" destId="{365DA3DB-17BF-4D6A-999C-73395B8EDA73}" srcOrd="0" destOrd="0" presId="urn:microsoft.com/office/officeart/2005/8/layout/vList5"/>
    <dgm:cxn modelId="{62EBB7EB-C33C-447C-A24E-C708D72D522E}" type="presOf" srcId="{9D6DC9CA-4026-4B70-82A2-C96B8F241165}" destId="{2C6FE1F5-CD81-4404-BD98-2E909D749B6A}" srcOrd="0" destOrd="0" presId="urn:microsoft.com/office/officeart/2005/8/layout/vList5"/>
    <dgm:cxn modelId="{AF250FF5-9CDA-4521-97BE-F352D53F731C}" type="presOf" srcId="{CB160917-F058-443F-B377-FFC917D9D419}" destId="{CCEE0518-4CCB-45CF-A5F3-3B1788BEE185}" srcOrd="0" destOrd="0" presId="urn:microsoft.com/office/officeart/2005/8/layout/vList5"/>
    <dgm:cxn modelId="{5A5A2942-8D82-4CCE-8C32-BE93CCF3D22E}" type="presParOf" srcId="{CCEE0518-4CCB-45CF-A5F3-3B1788BEE185}" destId="{780263A2-5312-493C-AF1C-AA158FCF0AA8}" srcOrd="0" destOrd="0" presId="urn:microsoft.com/office/officeart/2005/8/layout/vList5"/>
    <dgm:cxn modelId="{0EE80968-FD50-44DE-B803-37537026D9E9}" type="presParOf" srcId="{780263A2-5312-493C-AF1C-AA158FCF0AA8}" destId="{2C6FE1F5-CD81-4404-BD98-2E909D749B6A}" srcOrd="0" destOrd="0" presId="urn:microsoft.com/office/officeart/2005/8/layout/vList5"/>
    <dgm:cxn modelId="{B82C5EBD-35F5-42B1-A65A-3C0B4E672A97}" type="presParOf" srcId="{780263A2-5312-493C-AF1C-AA158FCF0AA8}" destId="{C965D4B5-4EEB-43AC-8C04-B996589D6DA7}" srcOrd="1" destOrd="0" presId="urn:microsoft.com/office/officeart/2005/8/layout/vList5"/>
    <dgm:cxn modelId="{73A29A5F-CDCA-423B-B717-62ABF6A3DC92}" type="presParOf" srcId="{CCEE0518-4CCB-45CF-A5F3-3B1788BEE185}" destId="{70DAD4D6-E2A4-4E99-8536-1FA3A4542733}" srcOrd="1" destOrd="0" presId="urn:microsoft.com/office/officeart/2005/8/layout/vList5"/>
    <dgm:cxn modelId="{A0463B29-79AE-40D1-87DA-8CF1DFC21A72}" type="presParOf" srcId="{CCEE0518-4CCB-45CF-A5F3-3B1788BEE185}" destId="{8EEE7097-C110-4C82-B982-4A428D240A56}" srcOrd="2" destOrd="0" presId="urn:microsoft.com/office/officeart/2005/8/layout/vList5"/>
    <dgm:cxn modelId="{E3B91563-BD26-4490-9F78-A37D9C3BA2B1}" type="presParOf" srcId="{8EEE7097-C110-4C82-B982-4A428D240A56}" destId="{463C1588-C0B9-4EE3-A009-20CF99CD1308}" srcOrd="0" destOrd="0" presId="urn:microsoft.com/office/officeart/2005/8/layout/vList5"/>
    <dgm:cxn modelId="{4AB45A02-C3D4-448D-90C6-6FF0432A90AB}" type="presParOf" srcId="{8EEE7097-C110-4C82-B982-4A428D240A56}" destId="{1347325F-3382-4F9F-B87D-9B5C07577397}" srcOrd="1" destOrd="0" presId="urn:microsoft.com/office/officeart/2005/8/layout/vList5"/>
    <dgm:cxn modelId="{7E2757A7-49E0-4012-9CCD-E88CA2511FA5}" type="presParOf" srcId="{CCEE0518-4CCB-45CF-A5F3-3B1788BEE185}" destId="{724BF6B1-DCEA-4B9D-9876-9EB5A150BE91}" srcOrd="3" destOrd="0" presId="urn:microsoft.com/office/officeart/2005/8/layout/vList5"/>
    <dgm:cxn modelId="{4C76D849-052C-4E9F-870E-A32E4531AE35}" type="presParOf" srcId="{CCEE0518-4CCB-45CF-A5F3-3B1788BEE185}" destId="{F9B6B0A2-9E52-4BB6-9343-F30649120D75}" srcOrd="4" destOrd="0" presId="urn:microsoft.com/office/officeart/2005/8/layout/vList5"/>
    <dgm:cxn modelId="{6FE610CD-DE28-4DD6-A692-DB4FF53588F0}" type="presParOf" srcId="{F9B6B0A2-9E52-4BB6-9343-F30649120D75}" destId="{4D62AC71-5F21-40C4-8DA8-B162406463B8}" srcOrd="0" destOrd="0" presId="urn:microsoft.com/office/officeart/2005/8/layout/vList5"/>
    <dgm:cxn modelId="{A150F92C-7896-44A4-B0B1-958EDD041DB4}" type="presParOf" srcId="{F9B6B0A2-9E52-4BB6-9343-F30649120D75}" destId="{365DA3DB-17BF-4D6A-999C-73395B8EDA73}" srcOrd="1" destOrd="0" presId="urn:microsoft.com/office/officeart/2005/8/layout/vList5"/>
    <dgm:cxn modelId="{6C2085D1-71FB-4D96-A123-210CF4E378BF}" type="presParOf" srcId="{CCEE0518-4CCB-45CF-A5F3-3B1788BEE185}" destId="{C3CACD2D-EE09-413D-B61C-398E5B979D09}" srcOrd="5" destOrd="0" presId="urn:microsoft.com/office/officeart/2005/8/layout/vList5"/>
    <dgm:cxn modelId="{9A1A2B75-9782-458D-9A0B-453ECA5F5137}" type="presParOf" srcId="{CCEE0518-4CCB-45CF-A5F3-3B1788BEE185}" destId="{43EFBA96-9DD9-4243-A629-F0F822D3562C}" srcOrd="6" destOrd="0" presId="urn:microsoft.com/office/officeart/2005/8/layout/vList5"/>
    <dgm:cxn modelId="{2EEEA367-1A7D-4355-88C4-2221CC1C8D62}" type="presParOf" srcId="{43EFBA96-9DD9-4243-A629-F0F822D3562C}" destId="{C22FB6A7-0958-4647-90BD-9988F5245D40}" srcOrd="0" destOrd="0" presId="urn:microsoft.com/office/officeart/2005/8/layout/vList5"/>
    <dgm:cxn modelId="{428429EB-4930-495E-B712-F4C881E28A26}" type="presParOf" srcId="{43EFBA96-9DD9-4243-A629-F0F822D3562C}" destId="{714AEFE0-2669-4089-97EF-2D44677971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C5F563-D5E5-4D6D-8C66-ACD113654E6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F88C89B-5E3F-4BC7-B756-290BEEF73501}">
      <dgm:prSet/>
      <dgm:spPr/>
      <dgm:t>
        <a:bodyPr/>
        <a:lstStyle/>
        <a:p>
          <a:pPr rtl="0"/>
          <a:r>
            <a:rPr lang="en-US" b="0" i="0"/>
            <a:t>“register” the file for committing</a:t>
          </a:r>
          <a:endParaRPr lang="en-US"/>
        </a:p>
      </dgm:t>
    </dgm:pt>
    <dgm:pt modelId="{408D3361-34E4-4AE7-9C71-7CF15C8BFB59}" type="parTrans" cxnId="{F8515936-2836-419D-ABD8-563E6F26BD63}">
      <dgm:prSet/>
      <dgm:spPr/>
      <dgm:t>
        <a:bodyPr/>
        <a:lstStyle/>
        <a:p>
          <a:endParaRPr lang="en-US"/>
        </a:p>
      </dgm:t>
    </dgm:pt>
    <dgm:pt modelId="{4B3471E0-3833-4942-A63C-D2882BE192DB}" type="sibTrans" cxnId="{F8515936-2836-419D-ABD8-563E6F26BD63}">
      <dgm:prSet/>
      <dgm:spPr/>
      <dgm:t>
        <a:bodyPr/>
        <a:lstStyle/>
        <a:p>
          <a:endParaRPr lang="en-US"/>
        </a:p>
      </dgm:t>
    </dgm:pt>
    <dgm:pt modelId="{F2E06E15-F3B8-4407-BDE9-E782913C2EFE}">
      <dgm:prSet/>
      <dgm:spPr/>
      <dgm:t>
        <a:bodyPr/>
        <a:lstStyle/>
        <a:p>
          <a:pPr rtl="0"/>
          <a:r>
            <a:rPr lang="en-US" b="0" i="0" dirty="0"/>
            <a:t>$ git add hello.txt</a:t>
          </a:r>
          <a:endParaRPr lang="en-US" dirty="0"/>
        </a:p>
      </dgm:t>
    </dgm:pt>
    <dgm:pt modelId="{27D7FA41-870D-44E4-AAD0-FF84A0CF719B}" type="parTrans" cxnId="{3B0B2E20-7999-46C6-A02E-815CA68854AF}">
      <dgm:prSet/>
      <dgm:spPr/>
      <dgm:t>
        <a:bodyPr/>
        <a:lstStyle/>
        <a:p>
          <a:endParaRPr lang="en-US"/>
        </a:p>
      </dgm:t>
    </dgm:pt>
    <dgm:pt modelId="{D4B47A87-FCC2-4742-B494-1A0D85C16DB8}" type="sibTrans" cxnId="{3B0B2E20-7999-46C6-A02E-815CA68854AF}">
      <dgm:prSet/>
      <dgm:spPr/>
      <dgm:t>
        <a:bodyPr/>
        <a:lstStyle/>
        <a:p>
          <a:endParaRPr lang="en-US"/>
        </a:p>
      </dgm:t>
    </dgm:pt>
    <dgm:pt modelId="{22AF989D-CCBC-4242-8CC9-687AD7D2031E}">
      <dgm:prSet/>
      <dgm:spPr/>
      <dgm:t>
        <a:bodyPr/>
        <a:lstStyle/>
        <a:p>
          <a:pPr rtl="0"/>
          <a:r>
            <a:rPr lang="en-US" b="0" i="0"/>
            <a:t>Check status</a:t>
          </a:r>
          <a:endParaRPr lang="en-US"/>
        </a:p>
      </dgm:t>
    </dgm:pt>
    <dgm:pt modelId="{414281AB-241B-41C0-904A-FE4D9C1DDC17}" type="parTrans" cxnId="{70A244DE-1F4A-4F2C-ABD8-8A73E28053FB}">
      <dgm:prSet/>
      <dgm:spPr/>
      <dgm:t>
        <a:bodyPr/>
        <a:lstStyle/>
        <a:p>
          <a:endParaRPr lang="en-US"/>
        </a:p>
      </dgm:t>
    </dgm:pt>
    <dgm:pt modelId="{FAB3C342-76D9-4DF0-9DD9-3292F796BD5B}" type="sibTrans" cxnId="{70A244DE-1F4A-4F2C-ABD8-8A73E28053FB}">
      <dgm:prSet/>
      <dgm:spPr/>
      <dgm:t>
        <a:bodyPr/>
        <a:lstStyle/>
        <a:p>
          <a:endParaRPr lang="en-US"/>
        </a:p>
      </dgm:t>
    </dgm:pt>
    <dgm:pt modelId="{A0551694-A63C-40F9-AC42-59257B6648A1}">
      <dgm:prSet/>
      <dgm:spPr/>
      <dgm:t>
        <a:bodyPr/>
        <a:lstStyle/>
        <a:p>
          <a:pPr rtl="0"/>
          <a:r>
            <a:rPr lang="en-US" b="0" i="0" dirty="0"/>
            <a:t>$ git status</a:t>
          </a:r>
          <a:endParaRPr lang="en-US" dirty="0"/>
        </a:p>
      </dgm:t>
    </dgm:pt>
    <dgm:pt modelId="{C1B60D41-A3FB-46DC-B5C3-472EFB4E2782}" type="parTrans" cxnId="{EB5AC720-6693-4904-9B16-CFC7B81B3A3E}">
      <dgm:prSet/>
      <dgm:spPr/>
      <dgm:t>
        <a:bodyPr/>
        <a:lstStyle/>
        <a:p>
          <a:endParaRPr lang="en-US"/>
        </a:p>
      </dgm:t>
    </dgm:pt>
    <dgm:pt modelId="{64B2093F-65F7-46C2-92F6-AE3B93B8BE4F}" type="sibTrans" cxnId="{EB5AC720-6693-4904-9B16-CFC7B81B3A3E}">
      <dgm:prSet/>
      <dgm:spPr/>
      <dgm:t>
        <a:bodyPr/>
        <a:lstStyle/>
        <a:p>
          <a:endParaRPr lang="en-US"/>
        </a:p>
      </dgm:t>
    </dgm:pt>
    <dgm:pt modelId="{16F5AF03-613B-4C85-85C6-8196156DE904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 On branch master</a:t>
          </a:r>
          <a:endParaRPr lang="en-US" dirty="0">
            <a:solidFill>
              <a:srgbClr val="0070C0"/>
            </a:solidFill>
          </a:endParaRPr>
        </a:p>
      </dgm:t>
    </dgm:pt>
    <dgm:pt modelId="{1E03F709-5FC6-4BC7-BE91-300D74277AD5}" type="parTrans" cxnId="{8F3838D6-8D22-41BA-BBA6-E3FC9A97B05B}">
      <dgm:prSet/>
      <dgm:spPr/>
      <dgm:t>
        <a:bodyPr/>
        <a:lstStyle/>
        <a:p>
          <a:endParaRPr lang="en-US"/>
        </a:p>
      </dgm:t>
    </dgm:pt>
    <dgm:pt modelId="{4A02FDA0-4658-49E2-8C69-27D9C78275BF}" type="sibTrans" cxnId="{8F3838D6-8D22-41BA-BBA6-E3FC9A97B05B}">
      <dgm:prSet/>
      <dgm:spPr/>
      <dgm:t>
        <a:bodyPr/>
        <a:lstStyle/>
        <a:p>
          <a:endParaRPr lang="en-US"/>
        </a:p>
      </dgm:t>
    </dgm:pt>
    <dgm:pt modelId="{700DDA9F-6305-48C0-9DA2-D51EE4C2A7D7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97CD333C-3316-455F-9596-B39EEF1836E0}" type="parTrans" cxnId="{20DE02E6-D31F-4089-850A-ACCA80498A7B}">
      <dgm:prSet/>
      <dgm:spPr/>
      <dgm:t>
        <a:bodyPr/>
        <a:lstStyle/>
        <a:p>
          <a:endParaRPr lang="en-US"/>
        </a:p>
      </dgm:t>
    </dgm:pt>
    <dgm:pt modelId="{334738A3-785F-48C4-9980-3AB5E46D4934}" type="sibTrans" cxnId="{20DE02E6-D31F-4089-850A-ACCA80498A7B}">
      <dgm:prSet/>
      <dgm:spPr/>
      <dgm:t>
        <a:bodyPr/>
        <a:lstStyle/>
        <a:p>
          <a:endParaRPr lang="en-US"/>
        </a:p>
      </dgm:t>
    </dgm:pt>
    <dgm:pt modelId="{58E015BE-5AEF-4FE3-BC10-5335CB5C41CE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Initial commit</a:t>
          </a:r>
          <a:endParaRPr lang="en-US">
            <a:solidFill>
              <a:srgbClr val="0070C0"/>
            </a:solidFill>
          </a:endParaRPr>
        </a:p>
      </dgm:t>
    </dgm:pt>
    <dgm:pt modelId="{044F3B6B-2CAD-44DE-BC9B-A72088E06CE3}" type="parTrans" cxnId="{BFB3864F-6C63-46BF-B82F-DFED0A319315}">
      <dgm:prSet/>
      <dgm:spPr/>
      <dgm:t>
        <a:bodyPr/>
        <a:lstStyle/>
        <a:p>
          <a:endParaRPr lang="en-US"/>
        </a:p>
      </dgm:t>
    </dgm:pt>
    <dgm:pt modelId="{15A9DD06-E7F3-4C29-812D-E41FD49E250D}" type="sibTrans" cxnId="{BFB3864F-6C63-46BF-B82F-DFED0A319315}">
      <dgm:prSet/>
      <dgm:spPr/>
      <dgm:t>
        <a:bodyPr/>
        <a:lstStyle/>
        <a:p>
          <a:endParaRPr lang="en-US"/>
        </a:p>
      </dgm:t>
    </dgm:pt>
    <dgm:pt modelId="{95639EA8-DA18-4EC7-8CA5-2072E74A5397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3056F315-7F6A-44FE-9925-AF7489C24A65}" type="parTrans" cxnId="{ED0126F4-302B-4E54-BB4F-BC9967100429}">
      <dgm:prSet/>
      <dgm:spPr/>
      <dgm:t>
        <a:bodyPr/>
        <a:lstStyle/>
        <a:p>
          <a:endParaRPr lang="en-US"/>
        </a:p>
      </dgm:t>
    </dgm:pt>
    <dgm:pt modelId="{782AFD83-EFFE-4D6C-AA28-A33F96DBA900}" type="sibTrans" cxnId="{ED0126F4-302B-4E54-BB4F-BC9967100429}">
      <dgm:prSet/>
      <dgm:spPr/>
      <dgm:t>
        <a:bodyPr/>
        <a:lstStyle/>
        <a:p>
          <a:endParaRPr lang="en-US"/>
        </a:p>
      </dgm:t>
    </dgm:pt>
    <dgm:pt modelId="{60208230-B144-444C-81CF-21B1BDB8859A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Changes to be committed:</a:t>
          </a:r>
          <a:endParaRPr lang="en-US">
            <a:solidFill>
              <a:srgbClr val="0070C0"/>
            </a:solidFill>
          </a:endParaRPr>
        </a:p>
      </dgm:t>
    </dgm:pt>
    <dgm:pt modelId="{B046A0DB-0EB4-4420-8CFB-55653FD8B9B4}" type="parTrans" cxnId="{9E3DEE86-D42A-4513-82DB-5FDAA08191DC}">
      <dgm:prSet/>
      <dgm:spPr/>
      <dgm:t>
        <a:bodyPr/>
        <a:lstStyle/>
        <a:p>
          <a:endParaRPr lang="en-US"/>
        </a:p>
      </dgm:t>
    </dgm:pt>
    <dgm:pt modelId="{C7F29461-D772-4D90-A20D-731CDB36D999}" type="sibTrans" cxnId="{9E3DEE86-D42A-4513-82DB-5FDAA08191DC}">
      <dgm:prSet/>
      <dgm:spPr/>
      <dgm:t>
        <a:bodyPr/>
        <a:lstStyle/>
        <a:p>
          <a:endParaRPr lang="en-US"/>
        </a:p>
      </dgm:t>
    </dgm:pt>
    <dgm:pt modelId="{481609FC-6D96-455D-BE54-3D5371DCAC68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  (use "git rm --cached &lt;file&gt;..." to unstage)</a:t>
          </a:r>
          <a:endParaRPr lang="en-US">
            <a:solidFill>
              <a:srgbClr val="0070C0"/>
            </a:solidFill>
          </a:endParaRPr>
        </a:p>
      </dgm:t>
    </dgm:pt>
    <dgm:pt modelId="{79F5C58D-B1E1-4971-9551-52D964BCFBE9}" type="parTrans" cxnId="{27C107E9-8631-4EA9-8380-5872023C1A91}">
      <dgm:prSet/>
      <dgm:spPr/>
      <dgm:t>
        <a:bodyPr/>
        <a:lstStyle/>
        <a:p>
          <a:endParaRPr lang="en-US"/>
        </a:p>
      </dgm:t>
    </dgm:pt>
    <dgm:pt modelId="{2F1C7E2C-A63A-411F-8598-C73B620B3A56}" type="sibTrans" cxnId="{27C107E9-8631-4EA9-8380-5872023C1A91}">
      <dgm:prSet/>
      <dgm:spPr/>
      <dgm:t>
        <a:bodyPr/>
        <a:lstStyle/>
        <a:p>
          <a:endParaRPr lang="en-US"/>
        </a:p>
      </dgm:t>
    </dgm:pt>
    <dgm:pt modelId="{2EF97FB8-09E8-4AEF-AB53-623DCB3343C4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</a:t>
          </a:r>
          <a:endParaRPr lang="en-US">
            <a:solidFill>
              <a:srgbClr val="0070C0"/>
            </a:solidFill>
          </a:endParaRPr>
        </a:p>
      </dgm:t>
    </dgm:pt>
    <dgm:pt modelId="{AB0CB3D8-641E-4837-B88A-A0714E6DE4E6}" type="parTrans" cxnId="{0A9728AD-A8F3-426A-AC5C-5B7366B2A2B8}">
      <dgm:prSet/>
      <dgm:spPr/>
      <dgm:t>
        <a:bodyPr/>
        <a:lstStyle/>
        <a:p>
          <a:endParaRPr lang="en-US"/>
        </a:p>
      </dgm:t>
    </dgm:pt>
    <dgm:pt modelId="{5DE5F94A-43A3-416D-A6FA-8003F3654277}" type="sibTrans" cxnId="{0A9728AD-A8F3-426A-AC5C-5B7366B2A2B8}">
      <dgm:prSet/>
      <dgm:spPr/>
      <dgm:t>
        <a:bodyPr/>
        <a:lstStyle/>
        <a:p>
          <a:endParaRPr lang="en-US"/>
        </a:p>
      </dgm:t>
    </dgm:pt>
    <dgm:pt modelId="{71723C70-910B-4541-B320-1142665179B9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      new file:   hallo.txt</a:t>
          </a:r>
          <a:endParaRPr lang="en-US">
            <a:solidFill>
              <a:srgbClr val="0070C0"/>
            </a:solidFill>
          </a:endParaRPr>
        </a:p>
      </dgm:t>
    </dgm:pt>
    <dgm:pt modelId="{7B3DBE12-E6A9-4D83-9038-51AE50EF65D8}" type="parTrans" cxnId="{F7BDD58F-F394-4166-A268-5C317AAB8B22}">
      <dgm:prSet/>
      <dgm:spPr/>
      <dgm:t>
        <a:bodyPr/>
        <a:lstStyle/>
        <a:p>
          <a:endParaRPr lang="en-US"/>
        </a:p>
      </dgm:t>
    </dgm:pt>
    <dgm:pt modelId="{D02C59C5-3C03-4F2F-A9D6-660C4984C4D6}" type="sibTrans" cxnId="{F7BDD58F-F394-4166-A268-5C317AAB8B22}">
      <dgm:prSet/>
      <dgm:spPr/>
      <dgm:t>
        <a:bodyPr/>
        <a:lstStyle/>
        <a:p>
          <a:endParaRPr lang="en-US"/>
        </a:p>
      </dgm:t>
    </dgm:pt>
    <dgm:pt modelId="{72150400-44F0-4207-B029-E18CCB3AF8AA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BE5CB463-9B32-46FE-AAF5-C1D734A688DF}" type="parTrans" cxnId="{5ECD096F-0F04-432C-9DE2-EF835403658D}">
      <dgm:prSet/>
      <dgm:spPr/>
      <dgm:t>
        <a:bodyPr/>
        <a:lstStyle/>
        <a:p>
          <a:endParaRPr lang="en-US"/>
        </a:p>
      </dgm:t>
    </dgm:pt>
    <dgm:pt modelId="{256A0ED3-DC3C-4790-B36C-74A525FBED98}" type="sibTrans" cxnId="{5ECD096F-0F04-432C-9DE2-EF835403658D}">
      <dgm:prSet/>
      <dgm:spPr/>
      <dgm:t>
        <a:bodyPr/>
        <a:lstStyle/>
        <a:p>
          <a:endParaRPr lang="en-US"/>
        </a:p>
      </dgm:t>
    </dgm:pt>
    <dgm:pt modelId="{04BEF77B-3D5A-4449-AF36-B7BB6153BA8D}" type="pres">
      <dgm:prSet presAssocID="{4EC5F563-D5E5-4D6D-8C66-ACD113654E6F}" presName="linear" presStyleCnt="0">
        <dgm:presLayoutVars>
          <dgm:animLvl val="lvl"/>
          <dgm:resizeHandles val="exact"/>
        </dgm:presLayoutVars>
      </dgm:prSet>
      <dgm:spPr/>
    </dgm:pt>
    <dgm:pt modelId="{A4B18FBC-4214-495F-8C95-90C8A1F62ED8}" type="pres">
      <dgm:prSet presAssocID="{BF88C89B-5E3F-4BC7-B756-290BEEF735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4E6714-FDEF-49E8-A5FA-02CEDC302373}" type="pres">
      <dgm:prSet presAssocID="{BF88C89B-5E3F-4BC7-B756-290BEEF73501}" presName="childText" presStyleLbl="revTx" presStyleIdx="0" presStyleCnt="2">
        <dgm:presLayoutVars>
          <dgm:bulletEnabled val="1"/>
        </dgm:presLayoutVars>
      </dgm:prSet>
      <dgm:spPr/>
    </dgm:pt>
    <dgm:pt modelId="{10ED6EFD-E0F6-4A3B-8E08-E93865DDE328}" type="pres">
      <dgm:prSet presAssocID="{22AF989D-CCBC-4242-8CC9-687AD7D203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C716BE-F373-4CE0-9CD0-C04C596732CE}" type="pres">
      <dgm:prSet presAssocID="{22AF989D-CCBC-4242-8CC9-687AD7D203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CEAF19-EAA0-43CD-A1EE-BEF3D50AD344}" type="presOf" srcId="{60208230-B144-444C-81CF-21B1BDB8859A}" destId="{4AC716BE-F373-4CE0-9CD0-C04C596732CE}" srcOrd="0" destOrd="5" presId="urn:microsoft.com/office/officeart/2005/8/layout/vList2"/>
    <dgm:cxn modelId="{7B333E1C-D9EA-4D41-9C4F-299CFC3A4FB3}" type="presOf" srcId="{22AF989D-CCBC-4242-8CC9-687AD7D2031E}" destId="{10ED6EFD-E0F6-4A3B-8E08-E93865DDE328}" srcOrd="0" destOrd="0" presId="urn:microsoft.com/office/officeart/2005/8/layout/vList2"/>
    <dgm:cxn modelId="{3B0B2E20-7999-46C6-A02E-815CA68854AF}" srcId="{BF88C89B-5E3F-4BC7-B756-290BEEF73501}" destId="{F2E06E15-F3B8-4407-BDE9-E782913C2EFE}" srcOrd="0" destOrd="0" parTransId="{27D7FA41-870D-44E4-AAD0-FF84A0CF719B}" sibTransId="{D4B47A87-FCC2-4742-B494-1A0D85C16DB8}"/>
    <dgm:cxn modelId="{EB5AC720-6693-4904-9B16-CFC7B81B3A3E}" srcId="{22AF989D-CCBC-4242-8CC9-687AD7D2031E}" destId="{A0551694-A63C-40F9-AC42-59257B6648A1}" srcOrd="0" destOrd="0" parTransId="{C1B60D41-A3FB-46DC-B5C3-472EFB4E2782}" sibTransId="{64B2093F-65F7-46C2-92F6-AE3B93B8BE4F}"/>
    <dgm:cxn modelId="{EA036B2D-9897-46B6-B70A-F35EB400AA02}" type="presOf" srcId="{700DDA9F-6305-48C0-9DA2-D51EE4C2A7D7}" destId="{4AC716BE-F373-4CE0-9CD0-C04C596732CE}" srcOrd="0" destOrd="2" presId="urn:microsoft.com/office/officeart/2005/8/layout/vList2"/>
    <dgm:cxn modelId="{B7D4902F-53EA-4F90-B957-9A36FD8C9C40}" type="presOf" srcId="{58E015BE-5AEF-4FE3-BC10-5335CB5C41CE}" destId="{4AC716BE-F373-4CE0-9CD0-C04C596732CE}" srcOrd="0" destOrd="3" presId="urn:microsoft.com/office/officeart/2005/8/layout/vList2"/>
    <dgm:cxn modelId="{F8515936-2836-419D-ABD8-563E6F26BD63}" srcId="{4EC5F563-D5E5-4D6D-8C66-ACD113654E6F}" destId="{BF88C89B-5E3F-4BC7-B756-290BEEF73501}" srcOrd="0" destOrd="0" parTransId="{408D3361-34E4-4AE7-9C71-7CF15C8BFB59}" sibTransId="{4B3471E0-3833-4942-A63C-D2882BE192DB}"/>
    <dgm:cxn modelId="{5ECD096F-0F04-432C-9DE2-EF835403658D}" srcId="{22AF989D-CCBC-4242-8CC9-687AD7D2031E}" destId="{72150400-44F0-4207-B029-E18CCB3AF8AA}" srcOrd="9" destOrd="0" parTransId="{BE5CB463-9B32-46FE-AAF5-C1D734A688DF}" sibTransId="{256A0ED3-DC3C-4790-B36C-74A525FBED98}"/>
    <dgm:cxn modelId="{0D117C6F-1565-42A2-9DB4-FAC4DA5B73FF}" type="presOf" srcId="{A0551694-A63C-40F9-AC42-59257B6648A1}" destId="{4AC716BE-F373-4CE0-9CD0-C04C596732CE}" srcOrd="0" destOrd="0" presId="urn:microsoft.com/office/officeart/2005/8/layout/vList2"/>
    <dgm:cxn modelId="{BFB3864F-6C63-46BF-B82F-DFED0A319315}" srcId="{22AF989D-CCBC-4242-8CC9-687AD7D2031E}" destId="{58E015BE-5AEF-4FE3-BC10-5335CB5C41CE}" srcOrd="3" destOrd="0" parTransId="{044F3B6B-2CAD-44DE-BC9B-A72088E06CE3}" sibTransId="{15A9DD06-E7F3-4C29-812D-E41FD49E250D}"/>
    <dgm:cxn modelId="{C6C88858-A2D5-4105-95A6-469AC9B2F71F}" type="presOf" srcId="{F2E06E15-F3B8-4407-BDE9-E782913C2EFE}" destId="{304E6714-FDEF-49E8-A5FA-02CEDC302373}" srcOrd="0" destOrd="0" presId="urn:microsoft.com/office/officeart/2005/8/layout/vList2"/>
    <dgm:cxn modelId="{9E3DEE86-D42A-4513-82DB-5FDAA08191DC}" srcId="{22AF989D-CCBC-4242-8CC9-687AD7D2031E}" destId="{60208230-B144-444C-81CF-21B1BDB8859A}" srcOrd="5" destOrd="0" parTransId="{B046A0DB-0EB4-4420-8CFB-55653FD8B9B4}" sibTransId="{C7F29461-D772-4D90-A20D-731CDB36D999}"/>
    <dgm:cxn modelId="{1D4A9E8E-7499-436E-A403-C3333C1CEB1F}" type="presOf" srcId="{71723C70-910B-4541-B320-1142665179B9}" destId="{4AC716BE-F373-4CE0-9CD0-C04C596732CE}" srcOrd="0" destOrd="8" presId="urn:microsoft.com/office/officeart/2005/8/layout/vList2"/>
    <dgm:cxn modelId="{F7BDD58F-F394-4166-A268-5C317AAB8B22}" srcId="{22AF989D-CCBC-4242-8CC9-687AD7D2031E}" destId="{71723C70-910B-4541-B320-1142665179B9}" srcOrd="8" destOrd="0" parTransId="{7B3DBE12-E6A9-4D83-9038-51AE50EF65D8}" sibTransId="{D02C59C5-3C03-4F2F-A9D6-660C4984C4D6}"/>
    <dgm:cxn modelId="{D5309D98-B1C9-4157-9E9A-BBDBCA2F0E7C}" type="presOf" srcId="{72150400-44F0-4207-B029-E18CCB3AF8AA}" destId="{4AC716BE-F373-4CE0-9CD0-C04C596732CE}" srcOrd="0" destOrd="9" presId="urn:microsoft.com/office/officeart/2005/8/layout/vList2"/>
    <dgm:cxn modelId="{0A9728AD-A8F3-426A-AC5C-5B7366B2A2B8}" srcId="{22AF989D-CCBC-4242-8CC9-687AD7D2031E}" destId="{2EF97FB8-09E8-4AEF-AB53-623DCB3343C4}" srcOrd="7" destOrd="0" parTransId="{AB0CB3D8-641E-4837-B88A-A0714E6DE4E6}" sibTransId="{5DE5F94A-43A3-416D-A6FA-8003F3654277}"/>
    <dgm:cxn modelId="{917505AE-95A9-4CB0-B324-08C0E14EF8B6}" type="presOf" srcId="{16F5AF03-613B-4C85-85C6-8196156DE904}" destId="{4AC716BE-F373-4CE0-9CD0-C04C596732CE}" srcOrd="0" destOrd="1" presId="urn:microsoft.com/office/officeart/2005/8/layout/vList2"/>
    <dgm:cxn modelId="{EF3831B1-7B45-4D51-BDC7-64CE5399DA60}" type="presOf" srcId="{481609FC-6D96-455D-BE54-3D5371DCAC68}" destId="{4AC716BE-F373-4CE0-9CD0-C04C596732CE}" srcOrd="0" destOrd="6" presId="urn:microsoft.com/office/officeart/2005/8/layout/vList2"/>
    <dgm:cxn modelId="{8F3838D6-8D22-41BA-BBA6-E3FC9A97B05B}" srcId="{22AF989D-CCBC-4242-8CC9-687AD7D2031E}" destId="{16F5AF03-613B-4C85-85C6-8196156DE904}" srcOrd="1" destOrd="0" parTransId="{1E03F709-5FC6-4BC7-BE91-300D74277AD5}" sibTransId="{4A02FDA0-4658-49E2-8C69-27D9C78275BF}"/>
    <dgm:cxn modelId="{70A244DE-1F4A-4F2C-ABD8-8A73E28053FB}" srcId="{4EC5F563-D5E5-4D6D-8C66-ACD113654E6F}" destId="{22AF989D-CCBC-4242-8CC9-687AD7D2031E}" srcOrd="1" destOrd="0" parTransId="{414281AB-241B-41C0-904A-FE4D9C1DDC17}" sibTransId="{FAB3C342-76D9-4DF0-9DD9-3292F796BD5B}"/>
    <dgm:cxn modelId="{20DE02E6-D31F-4089-850A-ACCA80498A7B}" srcId="{22AF989D-CCBC-4242-8CC9-687AD7D2031E}" destId="{700DDA9F-6305-48C0-9DA2-D51EE4C2A7D7}" srcOrd="2" destOrd="0" parTransId="{97CD333C-3316-455F-9596-B39EEF1836E0}" sibTransId="{334738A3-785F-48C4-9980-3AB5E46D4934}"/>
    <dgm:cxn modelId="{8BC8BCE7-C3AD-4116-AC1E-629210BAF04F}" type="presOf" srcId="{95639EA8-DA18-4EC7-8CA5-2072E74A5397}" destId="{4AC716BE-F373-4CE0-9CD0-C04C596732CE}" srcOrd="0" destOrd="4" presId="urn:microsoft.com/office/officeart/2005/8/layout/vList2"/>
    <dgm:cxn modelId="{27C107E9-8631-4EA9-8380-5872023C1A91}" srcId="{22AF989D-CCBC-4242-8CC9-687AD7D2031E}" destId="{481609FC-6D96-455D-BE54-3D5371DCAC68}" srcOrd="6" destOrd="0" parTransId="{79F5C58D-B1E1-4971-9551-52D964BCFBE9}" sibTransId="{2F1C7E2C-A63A-411F-8598-C73B620B3A56}"/>
    <dgm:cxn modelId="{B4F545E9-222E-441F-AC7A-ABCBE7BE48BA}" type="presOf" srcId="{4EC5F563-D5E5-4D6D-8C66-ACD113654E6F}" destId="{04BEF77B-3D5A-4449-AF36-B7BB6153BA8D}" srcOrd="0" destOrd="0" presId="urn:microsoft.com/office/officeart/2005/8/layout/vList2"/>
    <dgm:cxn modelId="{ED0126F4-302B-4E54-BB4F-BC9967100429}" srcId="{22AF989D-CCBC-4242-8CC9-687AD7D2031E}" destId="{95639EA8-DA18-4EC7-8CA5-2072E74A5397}" srcOrd="4" destOrd="0" parTransId="{3056F315-7F6A-44FE-9925-AF7489C24A65}" sibTransId="{782AFD83-EFFE-4D6C-AA28-A33F96DBA900}"/>
    <dgm:cxn modelId="{E408AEF6-9553-447B-AD65-4534264ED476}" type="presOf" srcId="{BF88C89B-5E3F-4BC7-B756-290BEEF73501}" destId="{A4B18FBC-4214-495F-8C95-90C8A1F62ED8}" srcOrd="0" destOrd="0" presId="urn:microsoft.com/office/officeart/2005/8/layout/vList2"/>
    <dgm:cxn modelId="{A1C7F1FE-F705-4550-9CF9-92F7C5693DBE}" type="presOf" srcId="{2EF97FB8-09E8-4AEF-AB53-623DCB3343C4}" destId="{4AC716BE-F373-4CE0-9CD0-C04C596732CE}" srcOrd="0" destOrd="7" presId="urn:microsoft.com/office/officeart/2005/8/layout/vList2"/>
    <dgm:cxn modelId="{8741C810-5EE6-4B98-B9DF-113C574349BF}" type="presParOf" srcId="{04BEF77B-3D5A-4449-AF36-B7BB6153BA8D}" destId="{A4B18FBC-4214-495F-8C95-90C8A1F62ED8}" srcOrd="0" destOrd="0" presId="urn:microsoft.com/office/officeart/2005/8/layout/vList2"/>
    <dgm:cxn modelId="{8D04DFB6-F455-4EDA-9CF9-F8F98E366E2A}" type="presParOf" srcId="{04BEF77B-3D5A-4449-AF36-B7BB6153BA8D}" destId="{304E6714-FDEF-49E8-A5FA-02CEDC302373}" srcOrd="1" destOrd="0" presId="urn:microsoft.com/office/officeart/2005/8/layout/vList2"/>
    <dgm:cxn modelId="{7957E18A-EDDC-4856-B587-5462CBD04678}" type="presParOf" srcId="{04BEF77B-3D5A-4449-AF36-B7BB6153BA8D}" destId="{10ED6EFD-E0F6-4A3B-8E08-E93865DDE328}" srcOrd="2" destOrd="0" presId="urn:microsoft.com/office/officeart/2005/8/layout/vList2"/>
    <dgm:cxn modelId="{05841AC3-7218-4DBF-991C-F4E2A1321FEE}" type="presParOf" srcId="{04BEF77B-3D5A-4449-AF36-B7BB6153BA8D}" destId="{4AC716BE-F373-4CE0-9CD0-C04C596732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2C73E-A2A3-4016-87D2-32E4072632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D36A2F-51E6-4228-B7BC-49FA3424FA31}">
      <dgm:prSet custT="1"/>
      <dgm:spPr/>
      <dgm:t>
        <a:bodyPr/>
        <a:lstStyle/>
        <a:p>
          <a:pPr rtl="0"/>
          <a:r>
            <a:rPr lang="en-US" sz="3200" b="0" i="0"/>
            <a:t>Commit</a:t>
          </a:r>
          <a:endParaRPr lang="en-US" sz="3200"/>
        </a:p>
      </dgm:t>
    </dgm:pt>
    <dgm:pt modelId="{8CC952D4-BB37-4DD8-8578-C0187DCF5C91}" type="parTrans" cxnId="{5CA16088-D404-440E-B69B-EC0B0FA358D2}">
      <dgm:prSet/>
      <dgm:spPr/>
      <dgm:t>
        <a:bodyPr/>
        <a:lstStyle/>
        <a:p>
          <a:endParaRPr lang="en-US"/>
        </a:p>
      </dgm:t>
    </dgm:pt>
    <dgm:pt modelId="{8F88DF60-FA8F-499D-A0C6-E3368256A60C}" type="sibTrans" cxnId="{5CA16088-D404-440E-B69B-EC0B0FA358D2}">
      <dgm:prSet/>
      <dgm:spPr/>
      <dgm:t>
        <a:bodyPr/>
        <a:lstStyle/>
        <a:p>
          <a:endParaRPr lang="en-US"/>
        </a:p>
      </dgm:t>
    </dgm:pt>
    <dgm:pt modelId="{1562790C-A86B-4965-A4B1-74043FB2AAC0}">
      <dgm:prSet custT="1"/>
      <dgm:spPr/>
      <dgm:t>
        <a:bodyPr/>
        <a:lstStyle/>
        <a:p>
          <a:pPr rtl="0"/>
          <a:r>
            <a:rPr lang="en-US" sz="2400" b="0" i="0" dirty="0"/>
            <a:t>$ git commit -m "Add my first file"</a:t>
          </a:r>
          <a:endParaRPr lang="en-US" sz="2400" dirty="0"/>
        </a:p>
      </dgm:t>
    </dgm:pt>
    <dgm:pt modelId="{04E40F40-A9AE-46B1-A141-9D2AB9AF034B}" type="parTrans" cxnId="{2161CFB7-8A9C-455E-9756-C039DE0CF57A}">
      <dgm:prSet/>
      <dgm:spPr/>
      <dgm:t>
        <a:bodyPr/>
        <a:lstStyle/>
        <a:p>
          <a:endParaRPr lang="en-US"/>
        </a:p>
      </dgm:t>
    </dgm:pt>
    <dgm:pt modelId="{71B1C041-389B-4CDC-A437-2FC85E91E427}" type="sibTrans" cxnId="{2161CFB7-8A9C-455E-9756-C039DE0CF57A}">
      <dgm:prSet/>
      <dgm:spPr/>
      <dgm:t>
        <a:bodyPr/>
        <a:lstStyle/>
        <a:p>
          <a:endParaRPr lang="en-US"/>
        </a:p>
      </dgm:t>
    </dgm:pt>
    <dgm:pt modelId="{0912ABEB-E3C6-4C58-8A8E-C09A7CD3ECAE}" type="pres">
      <dgm:prSet presAssocID="{FD02C73E-A2A3-4016-87D2-32E407263234}" presName="linear" presStyleCnt="0">
        <dgm:presLayoutVars>
          <dgm:animLvl val="lvl"/>
          <dgm:resizeHandles val="exact"/>
        </dgm:presLayoutVars>
      </dgm:prSet>
      <dgm:spPr/>
    </dgm:pt>
    <dgm:pt modelId="{C4B46677-869D-498A-A8A4-CE0FE1D970E6}" type="pres">
      <dgm:prSet presAssocID="{33D36A2F-51E6-4228-B7BC-49FA3424FA31}" presName="parentText" presStyleLbl="node1" presStyleIdx="0" presStyleCnt="1" custScaleY="51865">
        <dgm:presLayoutVars>
          <dgm:chMax val="0"/>
          <dgm:bulletEnabled val="1"/>
        </dgm:presLayoutVars>
      </dgm:prSet>
      <dgm:spPr/>
    </dgm:pt>
    <dgm:pt modelId="{33542A68-C5D1-45DC-ACBF-99B6DFDF85E5}" type="pres">
      <dgm:prSet presAssocID="{33D36A2F-51E6-4228-B7BC-49FA3424FA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33D70F-75F0-414E-8AD7-86146C980F65}" type="presOf" srcId="{1562790C-A86B-4965-A4B1-74043FB2AAC0}" destId="{33542A68-C5D1-45DC-ACBF-99B6DFDF85E5}" srcOrd="0" destOrd="0" presId="urn:microsoft.com/office/officeart/2005/8/layout/vList2"/>
    <dgm:cxn modelId="{F17AF130-D41B-42C3-8D15-AB996F4DE8FF}" type="presOf" srcId="{33D36A2F-51E6-4228-B7BC-49FA3424FA31}" destId="{C4B46677-869D-498A-A8A4-CE0FE1D970E6}" srcOrd="0" destOrd="0" presId="urn:microsoft.com/office/officeart/2005/8/layout/vList2"/>
    <dgm:cxn modelId="{90EEB362-9096-4FE8-A37F-AE2A1487B519}" type="presOf" srcId="{FD02C73E-A2A3-4016-87D2-32E407263234}" destId="{0912ABEB-E3C6-4C58-8A8E-C09A7CD3ECAE}" srcOrd="0" destOrd="0" presId="urn:microsoft.com/office/officeart/2005/8/layout/vList2"/>
    <dgm:cxn modelId="{5CA16088-D404-440E-B69B-EC0B0FA358D2}" srcId="{FD02C73E-A2A3-4016-87D2-32E407263234}" destId="{33D36A2F-51E6-4228-B7BC-49FA3424FA31}" srcOrd="0" destOrd="0" parTransId="{8CC952D4-BB37-4DD8-8578-C0187DCF5C91}" sibTransId="{8F88DF60-FA8F-499D-A0C6-E3368256A60C}"/>
    <dgm:cxn modelId="{2161CFB7-8A9C-455E-9756-C039DE0CF57A}" srcId="{33D36A2F-51E6-4228-B7BC-49FA3424FA31}" destId="{1562790C-A86B-4965-A4B1-74043FB2AAC0}" srcOrd="0" destOrd="0" parTransId="{04E40F40-A9AE-46B1-A141-9D2AB9AF034B}" sibTransId="{71B1C041-389B-4CDC-A437-2FC85E91E427}"/>
    <dgm:cxn modelId="{A25A585C-E3DA-4BDA-9F20-5C0BBAC74C6B}" type="presParOf" srcId="{0912ABEB-E3C6-4C58-8A8E-C09A7CD3ECAE}" destId="{C4B46677-869D-498A-A8A4-CE0FE1D970E6}" srcOrd="0" destOrd="0" presId="urn:microsoft.com/office/officeart/2005/8/layout/vList2"/>
    <dgm:cxn modelId="{BE190B83-E081-4C79-BF35-DFDC67B7589C}" type="presParOf" srcId="{0912ABEB-E3C6-4C58-8A8E-C09A7CD3ECAE}" destId="{33542A68-C5D1-45DC-ACBF-99B6DFDF85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CD17B-D9C8-4A18-A87A-2D0CD4668745}">
      <dsp:nvSpPr>
        <dsp:cNvPr id="0" name=""/>
        <dsp:cNvSpPr/>
      </dsp:nvSpPr>
      <dsp:spPr>
        <a:xfrm>
          <a:off x="0" y="83784"/>
          <a:ext cx="598061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Backup and Restore</a:t>
          </a:r>
          <a:endParaRPr lang="en-US" sz="2800" kern="1200"/>
        </a:p>
      </dsp:txBody>
      <dsp:txXfrm>
        <a:off x="31984" y="115768"/>
        <a:ext cx="5916646" cy="591232"/>
      </dsp:txXfrm>
    </dsp:sp>
    <dsp:sp modelId="{F5EF62D3-1796-4268-AFAE-BF5EF7E6E7EF}">
      <dsp:nvSpPr>
        <dsp:cNvPr id="0" name=""/>
        <dsp:cNvSpPr/>
      </dsp:nvSpPr>
      <dsp:spPr>
        <a:xfrm>
          <a:off x="0" y="819624"/>
          <a:ext cx="5980614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Synchronization</a:t>
          </a:r>
          <a:endParaRPr lang="en-US" sz="2800" kern="1200"/>
        </a:p>
      </dsp:txBody>
      <dsp:txXfrm>
        <a:off x="31984" y="851608"/>
        <a:ext cx="5916646" cy="591232"/>
      </dsp:txXfrm>
    </dsp:sp>
    <dsp:sp modelId="{DEFE9F5B-6DFF-4E56-87A3-22C4668F48B7}">
      <dsp:nvSpPr>
        <dsp:cNvPr id="0" name=""/>
        <dsp:cNvSpPr/>
      </dsp:nvSpPr>
      <dsp:spPr>
        <a:xfrm>
          <a:off x="0" y="1555464"/>
          <a:ext cx="5980614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Undo</a:t>
          </a:r>
          <a:endParaRPr lang="en-US" sz="2800" kern="1200"/>
        </a:p>
      </dsp:txBody>
      <dsp:txXfrm>
        <a:off x="31984" y="1587448"/>
        <a:ext cx="5916646" cy="591232"/>
      </dsp:txXfrm>
    </dsp:sp>
    <dsp:sp modelId="{24923014-563F-4B07-8EB7-FC85CA62206E}">
      <dsp:nvSpPr>
        <dsp:cNvPr id="0" name=""/>
        <dsp:cNvSpPr/>
      </dsp:nvSpPr>
      <dsp:spPr>
        <a:xfrm>
          <a:off x="0" y="2291304"/>
          <a:ext cx="5980614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Track Changes</a:t>
          </a:r>
          <a:endParaRPr lang="en-US" sz="2800" kern="1200"/>
        </a:p>
      </dsp:txBody>
      <dsp:txXfrm>
        <a:off x="31984" y="2323288"/>
        <a:ext cx="5916646" cy="591232"/>
      </dsp:txXfrm>
    </dsp:sp>
    <dsp:sp modelId="{7204E44B-76FB-4F95-80BF-1E20BB2BAE68}">
      <dsp:nvSpPr>
        <dsp:cNvPr id="0" name=""/>
        <dsp:cNvSpPr/>
      </dsp:nvSpPr>
      <dsp:spPr>
        <a:xfrm>
          <a:off x="0" y="3027144"/>
          <a:ext cx="5980614" cy="65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Track Ownership</a:t>
          </a:r>
          <a:endParaRPr lang="en-US" sz="2800" kern="1200"/>
        </a:p>
      </dsp:txBody>
      <dsp:txXfrm>
        <a:off x="31984" y="3059128"/>
        <a:ext cx="5916646" cy="591232"/>
      </dsp:txXfrm>
    </dsp:sp>
    <dsp:sp modelId="{2FF4B28D-D0A6-48B7-B394-DFE4C676EA2A}">
      <dsp:nvSpPr>
        <dsp:cNvPr id="0" name=""/>
        <dsp:cNvSpPr/>
      </dsp:nvSpPr>
      <dsp:spPr>
        <a:xfrm>
          <a:off x="0" y="3762984"/>
          <a:ext cx="598061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Sandboxing</a:t>
          </a:r>
          <a:endParaRPr lang="en-US" sz="2800" kern="1200"/>
        </a:p>
      </dsp:txBody>
      <dsp:txXfrm>
        <a:off x="31984" y="3794968"/>
        <a:ext cx="5916646" cy="591232"/>
      </dsp:txXfrm>
    </dsp:sp>
    <dsp:sp modelId="{3689C083-BF35-406F-A53D-DFD02D9A65B7}">
      <dsp:nvSpPr>
        <dsp:cNvPr id="0" name=""/>
        <dsp:cNvSpPr/>
      </dsp:nvSpPr>
      <dsp:spPr>
        <a:xfrm>
          <a:off x="0" y="4498824"/>
          <a:ext cx="5980614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Branching and merging</a:t>
          </a:r>
          <a:endParaRPr lang="en-US" sz="2800" kern="1200"/>
        </a:p>
      </dsp:txBody>
      <dsp:txXfrm>
        <a:off x="31984" y="4530808"/>
        <a:ext cx="5916646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DB07-E0A4-4750-A3A6-0582A90AADB4}">
      <dsp:nvSpPr>
        <dsp:cNvPr id="0" name=""/>
        <dsp:cNvSpPr/>
      </dsp:nvSpPr>
      <dsp:spPr>
        <a:xfrm>
          <a:off x="0" y="28625"/>
          <a:ext cx="7791345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Working copy</a:t>
          </a:r>
          <a:endParaRPr lang="en-US" sz="3200" kern="1200" dirty="0"/>
        </a:p>
      </dsp:txBody>
      <dsp:txXfrm>
        <a:off x="38381" y="67006"/>
        <a:ext cx="7714583" cy="709478"/>
      </dsp:txXfrm>
    </dsp:sp>
    <dsp:sp modelId="{81652949-CF00-4A30-AD62-1791D7BE6372}">
      <dsp:nvSpPr>
        <dsp:cNvPr id="0" name=""/>
        <dsp:cNvSpPr/>
      </dsp:nvSpPr>
      <dsp:spPr>
        <a:xfrm>
          <a:off x="0" y="814865"/>
          <a:ext cx="7791345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Personal copy of all the files.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We changes this copy, without affecting our teammates. </a:t>
          </a:r>
          <a:endParaRPr lang="en-US" sz="2800" kern="1200" dirty="0"/>
        </a:p>
      </dsp:txBody>
      <dsp:txXfrm>
        <a:off x="0" y="814865"/>
        <a:ext cx="7791345" cy="1260630"/>
      </dsp:txXfrm>
    </dsp:sp>
    <dsp:sp modelId="{8B86B2A9-3B57-48FE-8FC5-3FF5BCA29E9B}">
      <dsp:nvSpPr>
        <dsp:cNvPr id="0" name=""/>
        <dsp:cNvSpPr/>
      </dsp:nvSpPr>
      <dsp:spPr>
        <a:xfrm>
          <a:off x="0" y="2075495"/>
          <a:ext cx="7791345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 repo/repository is</a:t>
          </a:r>
          <a:endParaRPr lang="en-US" sz="3200" kern="1200" dirty="0"/>
        </a:p>
      </dsp:txBody>
      <dsp:txXfrm>
        <a:off x="38381" y="2113876"/>
        <a:ext cx="7714583" cy="709478"/>
      </dsp:txXfrm>
    </dsp:sp>
    <dsp:sp modelId="{CB4C857E-4662-4383-AD20-B4555F30EBF6}">
      <dsp:nvSpPr>
        <dsp:cNvPr id="0" name=""/>
        <dsp:cNvSpPr/>
      </dsp:nvSpPr>
      <dsp:spPr>
        <a:xfrm>
          <a:off x="0" y="2861735"/>
          <a:ext cx="779134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A database of all the edits and historical versions (snapshots) of project.</a:t>
          </a:r>
          <a:endParaRPr lang="en-US" sz="2800" kern="1200" dirty="0"/>
        </a:p>
      </dsp:txBody>
      <dsp:txXfrm>
        <a:off x="0" y="2861735"/>
        <a:ext cx="7791345" cy="825930"/>
      </dsp:txXfrm>
    </dsp:sp>
    <dsp:sp modelId="{22E83714-B990-4695-B425-57D9141DA43B}">
      <dsp:nvSpPr>
        <dsp:cNvPr id="0" name=""/>
        <dsp:cNvSpPr/>
      </dsp:nvSpPr>
      <dsp:spPr>
        <a:xfrm>
          <a:off x="0" y="3687665"/>
          <a:ext cx="7791345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Commit changes to repo </a:t>
          </a:r>
          <a:endParaRPr lang="en-US" sz="3200" kern="1200" dirty="0"/>
        </a:p>
      </dsp:txBody>
      <dsp:txXfrm>
        <a:off x="38381" y="3726046"/>
        <a:ext cx="7714583" cy="709478"/>
      </dsp:txXfrm>
    </dsp:sp>
    <dsp:sp modelId="{0B55BBB2-426F-4D69-967D-22D8B142BA0A}">
      <dsp:nvSpPr>
        <dsp:cNvPr id="0" name=""/>
        <dsp:cNvSpPr/>
      </dsp:nvSpPr>
      <dsp:spPr>
        <a:xfrm>
          <a:off x="0" y="4473905"/>
          <a:ext cx="779134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When we are happy with changes</a:t>
          </a:r>
          <a:endParaRPr lang="en-US" sz="2800" kern="1200" dirty="0"/>
        </a:p>
      </dsp:txBody>
      <dsp:txXfrm>
        <a:off x="0" y="4473905"/>
        <a:ext cx="7791345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15868-566B-48F2-8935-4145958C8F1B}">
      <dsp:nvSpPr>
        <dsp:cNvPr id="0" name=""/>
        <dsp:cNvSpPr/>
      </dsp:nvSpPr>
      <dsp:spPr>
        <a:xfrm rot="5400000">
          <a:off x="7425957" y="-2962948"/>
          <a:ext cx="1357558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git-scm.com/downloads.</a:t>
          </a:r>
          <a:endParaRPr lang="en-US" sz="2400" kern="1200" dirty="0"/>
        </a:p>
      </dsp:txBody>
      <dsp:txXfrm rot="-5400000">
        <a:off x="4290743" y="238537"/>
        <a:ext cx="7561716" cy="1225016"/>
      </dsp:txXfrm>
    </dsp:sp>
    <dsp:sp modelId="{7EE9C789-CB29-4BD7-A0E5-231D2607C51E}">
      <dsp:nvSpPr>
        <dsp:cNvPr id="0" name=""/>
        <dsp:cNvSpPr/>
      </dsp:nvSpPr>
      <dsp:spPr>
        <a:xfrm>
          <a:off x="0" y="2571"/>
          <a:ext cx="4290743" cy="1696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Visit</a:t>
          </a:r>
          <a:endParaRPr lang="en-US" sz="3200" kern="1200" dirty="0"/>
        </a:p>
      </dsp:txBody>
      <dsp:txXfrm>
        <a:off x="82838" y="85409"/>
        <a:ext cx="4125067" cy="1531272"/>
      </dsp:txXfrm>
    </dsp:sp>
    <dsp:sp modelId="{9E45F6B4-E192-45DF-BAF4-071D2E740F0A}">
      <dsp:nvSpPr>
        <dsp:cNvPr id="0" name=""/>
        <dsp:cNvSpPr/>
      </dsp:nvSpPr>
      <dsp:spPr>
        <a:xfrm rot="5400000">
          <a:off x="7425957" y="-1181152"/>
          <a:ext cx="1357558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u="sng" kern="1200" dirty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kern="1200" dirty="0"/>
        </a:p>
      </dsp:txBody>
      <dsp:txXfrm rot="-5400000">
        <a:off x="4290743" y="2020333"/>
        <a:ext cx="7561716" cy="1225016"/>
      </dsp:txXfrm>
    </dsp:sp>
    <dsp:sp modelId="{BEF0CA1F-DA50-45F4-B8B5-EC490C12EE9D}">
      <dsp:nvSpPr>
        <dsp:cNvPr id="0" name=""/>
        <dsp:cNvSpPr/>
      </dsp:nvSpPr>
      <dsp:spPr>
        <a:xfrm>
          <a:off x="0" y="1784367"/>
          <a:ext cx="4290743" cy="16969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Detailed information</a:t>
          </a:r>
          <a:endParaRPr lang="en-US" sz="3200" kern="1200"/>
        </a:p>
      </dsp:txBody>
      <dsp:txXfrm>
        <a:off x="82838" y="1867205"/>
        <a:ext cx="4125067" cy="1531272"/>
      </dsp:txXfrm>
    </dsp:sp>
    <dsp:sp modelId="{43F21C6F-58FD-4520-9DAB-7F1AE9010BFE}">
      <dsp:nvSpPr>
        <dsp:cNvPr id="0" name=""/>
        <dsp:cNvSpPr/>
      </dsp:nvSpPr>
      <dsp:spPr>
        <a:xfrm rot="5400000">
          <a:off x="7425957" y="600643"/>
          <a:ext cx="1357558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</a:t>
          </a:r>
          <a:r>
            <a:rPr lang="en-US" sz="2400" b="0" i="0" kern="1200" dirty="0" err="1"/>
            <a:t>config</a:t>
          </a:r>
          <a:r>
            <a:rPr lang="en-US" sz="2400" b="0" i="0" kern="1200" dirty="0"/>
            <a:t> --global user.name “My Name"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</a:t>
          </a:r>
          <a:r>
            <a:rPr lang="en-US" sz="2400" b="0" i="0" kern="1200" dirty="0" err="1"/>
            <a:t>config</a:t>
          </a:r>
          <a:r>
            <a:rPr lang="en-US" sz="2400" b="0" i="0" kern="1200" dirty="0"/>
            <a:t> --global </a:t>
          </a:r>
          <a:r>
            <a:rPr lang="en-US" sz="2400" b="0" i="0" kern="1200" dirty="0" err="1"/>
            <a:t>user.email</a:t>
          </a:r>
          <a:r>
            <a:rPr lang="en-US" sz="2400" b="0" i="0" kern="1200" dirty="0"/>
            <a:t> </a:t>
          </a:r>
          <a:r>
            <a:rPr lang="en-US" sz="2400" b="0" i="0" u="sng" kern="1200" dirty="0">
              <a:hlinkClick xmlns:r="http://schemas.openxmlformats.org/officeDocument/2006/relationships" r:id="rId2"/>
            </a:rPr>
            <a:t>myemail@gmail.com</a:t>
          </a:r>
          <a:endParaRPr lang="en-US" sz="2400" kern="1200" dirty="0"/>
        </a:p>
      </dsp:txBody>
      <dsp:txXfrm rot="-5400000">
        <a:off x="4290743" y="3802129"/>
        <a:ext cx="7561716" cy="1225016"/>
      </dsp:txXfrm>
    </dsp:sp>
    <dsp:sp modelId="{BE350BD9-19D2-4267-B0C8-03FBE7153EF7}">
      <dsp:nvSpPr>
        <dsp:cNvPr id="0" name=""/>
        <dsp:cNvSpPr/>
      </dsp:nvSpPr>
      <dsp:spPr>
        <a:xfrm>
          <a:off x="0" y="3566163"/>
          <a:ext cx="4290743" cy="16969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First thing</a:t>
          </a:r>
          <a:endParaRPr lang="en-US" sz="3200" kern="1200"/>
        </a:p>
      </dsp:txBody>
      <dsp:txXfrm>
        <a:off x="82838" y="3649001"/>
        <a:ext cx="4125067" cy="1531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D4B5-4EEB-43AC-8C04-B996589D6DA7}">
      <dsp:nvSpPr>
        <dsp:cNvPr id="0" name=""/>
        <dsp:cNvSpPr/>
      </dsp:nvSpPr>
      <dsp:spPr>
        <a:xfrm rot="5400000">
          <a:off x="7597709" y="-3177573"/>
          <a:ext cx="1014055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 err="1"/>
            <a:t>mkdir</a:t>
          </a:r>
          <a:r>
            <a:rPr lang="en-US" sz="2400" b="0" i="0" kern="1200" dirty="0"/>
            <a:t> </a:t>
          </a:r>
          <a:r>
            <a:rPr lang="en-US" sz="2400" b="0" i="0" kern="1200" dirty="0" err="1"/>
            <a:t>mygitrepo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cd </a:t>
          </a:r>
          <a:r>
            <a:rPr lang="en-US" sz="2400" b="0" i="0" kern="1200" dirty="0" err="1"/>
            <a:t>mygitrepo</a:t>
          </a:r>
          <a:endParaRPr lang="en-US" sz="2400" kern="1200" dirty="0"/>
        </a:p>
      </dsp:txBody>
      <dsp:txXfrm rot="-5400000">
        <a:off x="4290743" y="178895"/>
        <a:ext cx="7578485" cy="915051"/>
      </dsp:txXfrm>
    </dsp:sp>
    <dsp:sp modelId="{2C6FE1F5-CD81-4404-BD98-2E909D749B6A}">
      <dsp:nvSpPr>
        <dsp:cNvPr id="0" name=""/>
        <dsp:cNvSpPr/>
      </dsp:nvSpPr>
      <dsp:spPr>
        <a:xfrm>
          <a:off x="0" y="2635"/>
          <a:ext cx="4290743" cy="12675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Create a new directory</a:t>
          </a:r>
          <a:endParaRPr lang="en-US" sz="3200" kern="1200" dirty="0"/>
        </a:p>
      </dsp:txBody>
      <dsp:txXfrm>
        <a:off x="61878" y="64513"/>
        <a:ext cx="4166987" cy="1143813"/>
      </dsp:txXfrm>
    </dsp:sp>
    <dsp:sp modelId="{1347325F-3382-4F9F-B87D-9B5C07577397}">
      <dsp:nvSpPr>
        <dsp:cNvPr id="0" name=""/>
        <dsp:cNvSpPr/>
      </dsp:nvSpPr>
      <dsp:spPr>
        <a:xfrm rot="5400000">
          <a:off x="7597709" y="-1846626"/>
          <a:ext cx="1014055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init</a:t>
          </a:r>
          <a:endParaRPr lang="en-US" sz="2400" kern="1200" dirty="0"/>
        </a:p>
      </dsp:txBody>
      <dsp:txXfrm rot="-5400000">
        <a:off x="4290743" y="1509842"/>
        <a:ext cx="7578485" cy="915051"/>
      </dsp:txXfrm>
    </dsp:sp>
    <dsp:sp modelId="{463C1588-C0B9-4EE3-A009-20CF99CD1308}">
      <dsp:nvSpPr>
        <dsp:cNvPr id="0" name=""/>
        <dsp:cNvSpPr/>
      </dsp:nvSpPr>
      <dsp:spPr>
        <a:xfrm>
          <a:off x="0" y="1333583"/>
          <a:ext cx="4290743" cy="12675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Initialize repository</a:t>
          </a:r>
          <a:endParaRPr lang="en-US" sz="3200" kern="1200" dirty="0"/>
        </a:p>
      </dsp:txBody>
      <dsp:txXfrm>
        <a:off x="61878" y="1395461"/>
        <a:ext cx="4166987" cy="1143813"/>
      </dsp:txXfrm>
    </dsp:sp>
    <dsp:sp modelId="{365DA3DB-17BF-4D6A-999C-73395B8EDA73}">
      <dsp:nvSpPr>
        <dsp:cNvPr id="0" name=""/>
        <dsp:cNvSpPr/>
      </dsp:nvSpPr>
      <dsp:spPr>
        <a:xfrm rot="5400000">
          <a:off x="7597709" y="-515678"/>
          <a:ext cx="1014055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status</a:t>
          </a:r>
          <a:endParaRPr lang="en-US" sz="2400" kern="1200" dirty="0"/>
        </a:p>
      </dsp:txBody>
      <dsp:txXfrm rot="-5400000">
        <a:off x="4290743" y="2840790"/>
        <a:ext cx="7578485" cy="915051"/>
      </dsp:txXfrm>
    </dsp:sp>
    <dsp:sp modelId="{4D62AC71-5F21-40C4-8DA8-B162406463B8}">
      <dsp:nvSpPr>
        <dsp:cNvPr id="0" name=""/>
        <dsp:cNvSpPr/>
      </dsp:nvSpPr>
      <dsp:spPr>
        <a:xfrm>
          <a:off x="0" y="2664530"/>
          <a:ext cx="4290743" cy="12675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Check status of repository</a:t>
          </a:r>
          <a:endParaRPr lang="en-US" sz="3200" kern="1200" dirty="0"/>
        </a:p>
      </dsp:txBody>
      <dsp:txXfrm>
        <a:off x="61878" y="2726408"/>
        <a:ext cx="4166987" cy="1143813"/>
      </dsp:txXfrm>
    </dsp:sp>
    <dsp:sp modelId="{714AEFE0-2669-4089-97EF-2D4467797173}">
      <dsp:nvSpPr>
        <dsp:cNvPr id="0" name=""/>
        <dsp:cNvSpPr/>
      </dsp:nvSpPr>
      <dsp:spPr>
        <a:xfrm rot="5400000">
          <a:off x="7597709" y="815269"/>
          <a:ext cx="1014055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$ touch hello.txt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$ echo Hello, world! &gt; hello.txt</a:t>
          </a:r>
          <a:endParaRPr lang="en-US" sz="2400" kern="1200" dirty="0"/>
        </a:p>
      </dsp:txBody>
      <dsp:txXfrm rot="-5400000">
        <a:off x="4290743" y="4171737"/>
        <a:ext cx="7578485" cy="915051"/>
      </dsp:txXfrm>
    </dsp:sp>
    <dsp:sp modelId="{C22FB6A7-0958-4647-90BD-9988F5245D40}">
      <dsp:nvSpPr>
        <dsp:cNvPr id="0" name=""/>
        <dsp:cNvSpPr/>
      </dsp:nvSpPr>
      <dsp:spPr>
        <a:xfrm>
          <a:off x="0" y="3995478"/>
          <a:ext cx="4290743" cy="12675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Create and commit file</a:t>
          </a:r>
          <a:endParaRPr lang="en-US" sz="3200" kern="1200" dirty="0"/>
        </a:p>
      </dsp:txBody>
      <dsp:txXfrm>
        <a:off x="61878" y="4057356"/>
        <a:ext cx="4166987" cy="1143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18FBC-4214-495F-8C95-90C8A1F62ED8}">
      <dsp:nvSpPr>
        <dsp:cNvPr id="0" name=""/>
        <dsp:cNvSpPr/>
      </dsp:nvSpPr>
      <dsp:spPr>
        <a:xfrm>
          <a:off x="0" y="72836"/>
          <a:ext cx="11918731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“register” the file for committing</a:t>
          </a:r>
          <a:endParaRPr lang="en-US" sz="2700" kern="1200"/>
        </a:p>
      </dsp:txBody>
      <dsp:txXfrm>
        <a:off x="30842" y="103678"/>
        <a:ext cx="11857047" cy="570116"/>
      </dsp:txXfrm>
    </dsp:sp>
    <dsp:sp modelId="{304E6714-FDEF-49E8-A5FA-02CEDC302373}">
      <dsp:nvSpPr>
        <dsp:cNvPr id="0" name=""/>
        <dsp:cNvSpPr/>
      </dsp:nvSpPr>
      <dsp:spPr>
        <a:xfrm>
          <a:off x="0" y="704636"/>
          <a:ext cx="1191873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$ git add hello.txt</a:t>
          </a:r>
          <a:endParaRPr lang="en-US" sz="2100" kern="1200" dirty="0"/>
        </a:p>
      </dsp:txBody>
      <dsp:txXfrm>
        <a:off x="0" y="704636"/>
        <a:ext cx="11918731" cy="447120"/>
      </dsp:txXfrm>
    </dsp:sp>
    <dsp:sp modelId="{10ED6EFD-E0F6-4A3B-8E08-E93865DDE328}">
      <dsp:nvSpPr>
        <dsp:cNvPr id="0" name=""/>
        <dsp:cNvSpPr/>
      </dsp:nvSpPr>
      <dsp:spPr>
        <a:xfrm>
          <a:off x="0" y="1151756"/>
          <a:ext cx="11918731" cy="6318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Check status</a:t>
          </a:r>
          <a:endParaRPr lang="en-US" sz="2700" kern="1200"/>
        </a:p>
      </dsp:txBody>
      <dsp:txXfrm>
        <a:off x="30842" y="1182598"/>
        <a:ext cx="11857047" cy="570116"/>
      </dsp:txXfrm>
    </dsp:sp>
    <dsp:sp modelId="{4AC716BE-F373-4CE0-9CD0-C04C596732CE}">
      <dsp:nvSpPr>
        <dsp:cNvPr id="0" name=""/>
        <dsp:cNvSpPr/>
      </dsp:nvSpPr>
      <dsp:spPr>
        <a:xfrm>
          <a:off x="0" y="1783556"/>
          <a:ext cx="11918731" cy="340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$ git status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 On branch master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Initial commit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Changes to be committed: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  (use "git rm --cached &lt;file&gt;..." to unstage)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      new file:   hallo.txt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0" y="1783556"/>
        <a:ext cx="11918731" cy="3409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46677-869D-498A-A8A4-CE0FE1D970E6}">
      <dsp:nvSpPr>
        <dsp:cNvPr id="0" name=""/>
        <dsp:cNvSpPr/>
      </dsp:nvSpPr>
      <dsp:spPr>
        <a:xfrm>
          <a:off x="0" y="734406"/>
          <a:ext cx="5408011" cy="621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Commit</a:t>
          </a:r>
          <a:endParaRPr lang="en-US" sz="3200" kern="1200"/>
        </a:p>
      </dsp:txBody>
      <dsp:txXfrm>
        <a:off x="30333" y="764739"/>
        <a:ext cx="5347345" cy="560718"/>
      </dsp:txXfrm>
    </dsp:sp>
    <dsp:sp modelId="{33542A68-C5D1-45DC-ACBF-99B6DFDF85E5}">
      <dsp:nvSpPr>
        <dsp:cNvPr id="0" name=""/>
        <dsp:cNvSpPr/>
      </dsp:nvSpPr>
      <dsp:spPr>
        <a:xfrm>
          <a:off x="0" y="1355791"/>
          <a:ext cx="540801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0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$ git commit -m "Add my first file"</a:t>
          </a:r>
          <a:endParaRPr lang="en-US" sz="2400" kern="1200" dirty="0"/>
        </a:p>
      </dsp:txBody>
      <dsp:txXfrm>
        <a:off x="0" y="1355791"/>
        <a:ext cx="5408011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88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46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1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0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48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https://betterexplained.com/articles/a-visual-guide-to-version-control/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85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5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44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#Get the details of current </a:t>
            </a:r>
            <a:r>
              <a:rPr lang="en-US" dirty="0" err="1"/>
              <a:t>config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 "My Name"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myemail@gmail.com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#get current working directory</a:t>
            </a:r>
            <a:endParaRPr dirty="0"/>
          </a:p>
          <a:p>
            <a:pPr marL="0" indent="0"/>
            <a:r>
              <a:rPr lang="en-US" dirty="0" err="1"/>
              <a:t>pwd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r>
              <a:rPr lang="en-US" dirty="0"/>
              <a:t>cd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init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touch hello.txt</a:t>
            </a:r>
            <a:endParaRPr dirty="0"/>
          </a:p>
          <a:p>
            <a:pPr marL="0" indent="0"/>
            <a:r>
              <a:rPr lang="en-US" dirty="0"/>
              <a:t>echo Hello, world! &gt; hello.txt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commit -m "Add my first file"</a:t>
            </a:r>
            <a:endParaRPr dirty="0"/>
          </a:p>
          <a:p>
            <a:pPr marL="0" indent="0"/>
            <a:r>
              <a:rPr lang="en-US" dirty="0"/>
              <a:t>#now do changed in the file - hello.txt again and run below command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diff --staged</a:t>
            </a:r>
            <a:endParaRPr dirty="0"/>
          </a:p>
          <a:p>
            <a:pPr marL="0" indent="0"/>
            <a:r>
              <a:rPr lang="en-US" dirty="0"/>
              <a:t>git commit -m "Add my file to staged"</a:t>
            </a:r>
            <a:endParaRPr dirty="0"/>
          </a:p>
          <a:p>
            <a:pPr marL="0" indent="0"/>
            <a:r>
              <a:rPr lang="en-US" dirty="0"/>
              <a:t>git log</a:t>
            </a:r>
            <a:endParaRPr dirty="0"/>
          </a:p>
          <a:p>
            <a:pPr marL="0" indent="0"/>
            <a:r>
              <a:rPr lang="en-US" dirty="0"/>
              <a:t>git log --since=yesterday</a:t>
            </a:r>
            <a:endParaRPr dirty="0"/>
          </a:p>
          <a:p>
            <a:pPr marL="0" indent="0"/>
            <a:r>
              <a:rPr lang="en-US" dirty="0"/>
              <a:t>git log --since=2weeks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now do the changes in working directory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</a:t>
            </a:r>
            <a:r>
              <a:rPr lang="en-US" dirty="0" err="1"/>
              <a:t>Optionaly</a:t>
            </a:r>
            <a:r>
              <a:rPr lang="en-US" dirty="0"/>
              <a:t> stage the changes before git reset --hard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Below command will remove any changes done and replace the contents of </a:t>
            </a:r>
            <a:r>
              <a:rPr lang="en-US" dirty="0" err="1"/>
              <a:t>workinf</a:t>
            </a:r>
            <a:r>
              <a:rPr lang="en-US" dirty="0"/>
              <a:t> directory from last commit</a:t>
            </a:r>
            <a:endParaRPr dirty="0"/>
          </a:p>
          <a:p>
            <a:pPr marL="0" indent="0"/>
            <a:r>
              <a:rPr lang="en-US" dirty="0"/>
              <a:t>git reset --hard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#To view the statistics and facts about the last commit:</a:t>
            </a:r>
            <a:endParaRPr dirty="0"/>
          </a:p>
          <a:p>
            <a:pPr marL="0" indent="0"/>
            <a:r>
              <a:rPr lang="en-US" dirty="0"/>
              <a:t>git show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come out of current working directory and lets clone the repository from </a:t>
            </a:r>
            <a:r>
              <a:rPr lang="en-US" dirty="0" err="1"/>
              <a:t>GitHuib</a:t>
            </a:r>
            <a:endParaRPr dirty="0"/>
          </a:p>
          <a:p>
            <a:pPr marL="0" indent="0"/>
            <a:r>
              <a:rPr lang="en-US" dirty="0"/>
              <a:t>git clone https://github.com/leereilly/hello-world-java.git</a:t>
            </a:r>
            <a:endParaRPr dirty="0"/>
          </a:p>
          <a:p>
            <a:pPr marL="0" indent="0"/>
            <a:r>
              <a:rPr lang="en-US" dirty="0"/>
              <a:t>cd hello-world-java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#The full address of that remote can be viewed with:</a:t>
            </a:r>
            <a:endParaRPr dirty="0"/>
          </a:p>
          <a:p>
            <a:pPr marL="0" indent="0"/>
            <a:r>
              <a:rPr lang="en-US" dirty="0"/>
              <a:t>git remote -v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push local repository to remote</a:t>
            </a:r>
            <a:endParaRPr dirty="0"/>
          </a:p>
          <a:p>
            <a:pPr marL="0" indent="0"/>
            <a:r>
              <a:rPr lang="en-US" dirty="0"/>
              <a:t>git push origin master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pull from remote to local repository </a:t>
            </a:r>
            <a:endParaRPr dirty="0"/>
          </a:p>
          <a:p>
            <a:pPr marL="0" indent="0"/>
            <a:r>
              <a:rPr lang="en-US" dirty="0"/>
              <a:t>git pull</a:t>
            </a:r>
            <a:endParaRPr dirty="0"/>
          </a:p>
        </p:txBody>
      </p:sp>
      <p:sp>
        <p:nvSpPr>
          <p:cNvPr id="224" name="Google Shape;224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27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5" name="Google Shape;245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5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36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149FCA-F096-4543-9687-2F345F58635B}" type="datetime1">
              <a:rPr lang="en-US" smtClean="0"/>
              <a:t>1/4/2024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9F08B1-E135-42E5-87E7-DE3D357C52AE}" type="datetime1">
              <a:rPr lang="en-US" smtClean="0"/>
              <a:t>1/4/2024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8EDD414-00EB-431B-9F5F-2605AFF12978}" type="datetime1">
              <a:rPr lang="en-US" smtClean="0"/>
              <a:t>1/4/2024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B327B6-2207-4B18-A5C9-1CF867A474AA}" type="datetime1">
              <a:rPr lang="en-US" smtClean="0"/>
              <a:t>1/4/2024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22727A-46A3-4009-806C-3493BC74464E}" type="datetime1">
              <a:rPr lang="en-US" smtClean="0"/>
              <a:t>1/4/2024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0DA330-D0CB-46D1-81A1-C2B64A16BBDD}" type="datetime1">
              <a:rPr lang="en-US" smtClean="0"/>
              <a:t>1/4/2024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4BD907-A9F5-433A-9263-FB849D2F8FD1}" type="datetime1">
              <a:rPr lang="en-US" smtClean="0"/>
              <a:t>1/4/2024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274DBAA-AD5C-4368-B98E-550DE4FAF83B}" type="datetime1">
              <a:rPr lang="en-US" smtClean="0"/>
              <a:t>1/4/2024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8C192F-8140-43F2-AE0F-8EDD31A0DFB9}" type="datetime1">
              <a:rPr lang="en-US" smtClean="0"/>
              <a:t>1/4/2024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C284589-9584-4AB0-8BD4-77E133F6575A}" type="datetime1">
              <a:rPr lang="en-US" smtClean="0"/>
              <a:t>1/4/2024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F5AEBF-DDBD-4C0A-81EC-6CEC6DCDC705}" type="datetime1">
              <a:rPr lang="en-US" smtClean="0"/>
              <a:t>1/4/2024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634C9DD-8724-46CD-9D7A-97E36C1B8591}" type="datetime1">
              <a:rPr lang="en-US" smtClean="0"/>
              <a:t>1/4/2024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Version control concepts &amp; GIT Basics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commands </a:t>
            </a:r>
            <a:endParaRPr/>
          </a:p>
        </p:txBody>
      </p:sp>
      <p:graphicFrame>
        <p:nvGraphicFramePr>
          <p:cNvPr id="277" name="Google Shape;277;p31"/>
          <p:cNvGraphicFramePr/>
          <p:nvPr/>
        </p:nvGraphicFramePr>
        <p:xfrm>
          <a:off x="141287" y="977900"/>
          <a:ext cx="11919325" cy="5274570"/>
        </p:xfrm>
        <a:graphic>
          <a:graphicData uri="http://schemas.openxmlformats.org/drawingml/2006/table">
            <a:tbl>
              <a:tblPr firstRow="1" bandRow="1">
                <a:noFill/>
                <a:tableStyleId>{1181FA73-2874-415A-AF34-D7D4AB14CD70}</a:tableStyleId>
              </a:tblPr>
              <a:tblGrid>
                <a:gridCol w="24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Command</a:t>
                      </a:r>
                      <a:endParaRPr sz="2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Description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git clone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 [</a:t>
                      </a:r>
                      <a:r>
                        <a:rPr lang="en-US" sz="2400" dirty="0" err="1"/>
                        <a:t>dir</a:t>
                      </a:r>
                      <a:r>
                        <a:rPr lang="en-US" sz="2400" dirty="0"/>
                        <a:t>]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Copy a Git repository so we can add to it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add file 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Adds file contents to the staging area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commit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Records a snapshot of the staging area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status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View the status of our files in the working directory and staging area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diff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Shows diff of what is staged and what is modified but unstaged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help [command]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Get help info about a particular command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pull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Fetch from a remote repo and try to merge into the current branch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push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Push our new branches and data to a remote repository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78" name="Google Shape;278;p31" descr="Image result for Git commands"/>
          <p:cNvPicPr preferRelativeResize="0"/>
          <p:nvPr/>
        </p:nvPicPr>
        <p:blipFill rotWithShape="1">
          <a:blip r:embed="rId3">
            <a:alphaModFix/>
          </a:blip>
          <a:srcRect l="8652" t="24343" r="54662"/>
          <a:stretch/>
        </p:blipFill>
        <p:spPr>
          <a:xfrm>
            <a:off x="3660441" y="16805"/>
            <a:ext cx="948355" cy="9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7E4422C-EC9A-4822-962C-5A0F617C1362}" type="datetime1">
              <a:rPr lang="en-US" smtClean="0"/>
              <a:t>1/4/2024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GitHub.com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online storage of Git repositories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create a remote repo there and push code to it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Free space for open source projects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Its not mandatory to use </a:t>
            </a:r>
            <a:r>
              <a:rPr lang="en-US" dirty="0" err="1"/>
              <a:t>Github</a:t>
            </a:r>
            <a:r>
              <a:rPr lang="en-US" dirty="0"/>
              <a:t> to use Git.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use Git locally for our own purposes.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also set up a git </a:t>
            </a:r>
            <a:r>
              <a:rPr lang="en-US"/>
              <a:t>server locally</a:t>
            </a:r>
            <a:endParaRPr dirty="0"/>
          </a:p>
        </p:txBody>
      </p:sp>
      <p:pic>
        <p:nvPicPr>
          <p:cNvPr id="378" name="Google Shape;378;p41" descr="Image result for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961" y="2220685"/>
            <a:ext cx="3771901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A024116-8C66-4D92-B2D4-2B5D8995377F}" type="datetime1">
              <a:rPr lang="en-US" smtClean="0"/>
              <a:t>1/4/2024</a:t>
            </a:fld>
            <a:endParaRPr/>
          </a:p>
        </p:txBody>
      </p:sp>
      <p:sp>
        <p:nvSpPr>
          <p:cNvPr id="380" name="Google Shape;380;p4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81" name="Google Shape;381;p4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12F583A-797E-4EA7-A053-79892CCE379C}" type="datetime1">
              <a:rPr lang="en-US" smtClean="0"/>
              <a:t>1/4/2024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We Need A Version Control System (VCS)?</a:t>
            </a:r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3532217"/>
              </p:ext>
            </p:extLst>
          </p:nvPr>
        </p:nvGraphicFramePr>
        <p:xfrm>
          <a:off x="141889" y="977463"/>
          <a:ext cx="5980615" cy="523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9" name="Google Shape;119;p16" descr="Image result for Wh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22504" y="1393607"/>
            <a:ext cx="5938115" cy="354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05FA37A-F5A5-4045-9E63-35A79DB87E3B}" type="datetime1">
              <a:rPr lang="en-US" smtClean="0"/>
              <a:t>1/4/2024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Repositories and working copies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6040245"/>
              </p:ext>
            </p:extLst>
          </p:nvPr>
        </p:nvGraphicFramePr>
        <p:xfrm>
          <a:off x="141889" y="977462"/>
          <a:ext cx="7791345" cy="519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9" name="Google Shape;129;p17" descr="Basic version contro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72990" y="977462"/>
            <a:ext cx="4127385" cy="41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BCB5648-8597-448E-9D93-20B3E760DAED}" type="datetime1">
              <a:rPr lang="en-US" smtClean="0"/>
              <a:t>1/4/2024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git operations</a:t>
            </a:r>
            <a:endParaRPr/>
          </a:p>
        </p:txBody>
      </p:sp>
      <p:pic>
        <p:nvPicPr>
          <p:cNvPr id="160" name="Google Shape;16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580"/>
          <a:stretch/>
        </p:blipFill>
        <p:spPr>
          <a:xfrm>
            <a:off x="2555805" y="858276"/>
            <a:ext cx="6588196" cy="55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5579164" y="4586434"/>
            <a:ext cx="511408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538330" y="3462720"/>
            <a:ext cx="549255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848599" y="2188502"/>
            <a:ext cx="540027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F5AA2D4F-9C7A-496F-AA8A-D50EBEAF34F1}" type="datetime1">
              <a:rPr lang="en-US" smtClean="0"/>
              <a:t>1/4/2024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Workstation Setup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343770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8" name="Google Shape;228;p26" descr="Image result for Software Setup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6370" y="144408"/>
            <a:ext cx="3524250" cy="20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B3BA92D-47A2-481E-99B2-4D92D9B8CF0F}" type="datetime1">
              <a:rPr lang="en-US" smtClean="0"/>
              <a:t>1/4/2024</a:t>
            </a:fld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 descr="Image result for Repository"/>
          <p:cNvPicPr preferRelativeResize="0"/>
          <p:nvPr/>
        </p:nvPicPr>
        <p:blipFill rotWithShape="1">
          <a:blip r:embed="rId3">
            <a:alphaModFix/>
          </a:blip>
          <a:srcRect l="16292" r="13745"/>
          <a:stretch/>
        </p:blipFill>
        <p:spPr>
          <a:xfrm>
            <a:off x="9595004" y="1510620"/>
            <a:ext cx="2465616" cy="24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Let’s get started: Create a new Git Repository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9347387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9" name="Google Shape;239;p2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E51C1B6-2FFC-4D66-8FFB-79D1605FC7F9}" type="datetime1">
              <a:rPr lang="en-US" smtClean="0"/>
              <a:t>1/4/2024</a:t>
            </a:fld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862916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9" name="Google Shape;249;p28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91159" y="2590534"/>
            <a:ext cx="4636005" cy="365261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9C93827-EC07-4BE3-828B-3D47773FB06A}" type="datetime1">
              <a:rPr lang="en-US" smtClean="0"/>
              <a:t>1/4/2024</a:t>
            </a:fld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9769719"/>
              </p:ext>
            </p:extLst>
          </p:nvPr>
        </p:nvGraphicFramePr>
        <p:xfrm>
          <a:off x="141889" y="977463"/>
          <a:ext cx="5408011" cy="315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9" name="Google Shape;259;p29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1614" y="1377162"/>
            <a:ext cx="5529386" cy="399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FA7F28-D592-4293-8A24-B0F9CAE4DEFA}" type="datetime1">
              <a:rPr lang="en-US" smtClean="0"/>
              <a:t>1/4/2024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 descr="git workflo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640" b="40354"/>
          <a:stretch/>
        </p:blipFill>
        <p:spPr>
          <a:xfrm>
            <a:off x="2568146" y="1232452"/>
            <a:ext cx="7782354" cy="35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BFBFCD1-4944-41FB-BF81-3FF16F2BC48C}" type="datetime1">
              <a:rPr lang="en-US" smtClean="0"/>
              <a:t>1/4/2024</a:t>
            </a:fld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885089" y="1232451"/>
            <a:ext cx="4907189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01009" y="1954694"/>
            <a:ext cx="2199861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9392" y="1954694"/>
            <a:ext cx="2199861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1630" y="2428805"/>
            <a:ext cx="2347987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150" y="4242409"/>
            <a:ext cx="6911467" cy="583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5400000">
            <a:off x="6840232" y="2292459"/>
            <a:ext cx="1650076" cy="254016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551436" y="2902916"/>
            <a:ext cx="524152" cy="159026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800</Words>
  <Application>Microsoft Office PowerPoint</Application>
  <PresentationFormat>Widescreen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Version control concepts &amp; GIT Basics</vt:lpstr>
      <vt:lpstr>Why Do We Need A Version Control System (VCS)?</vt:lpstr>
      <vt:lpstr>Repositories and working copies</vt:lpstr>
      <vt:lpstr>Local git operations</vt:lpstr>
      <vt:lpstr>Workstation Setup</vt:lpstr>
      <vt:lpstr>Let’s get started: Create a new Git Repository</vt:lpstr>
      <vt:lpstr>Lets get started: Create a new Git Repository</vt:lpstr>
      <vt:lpstr>Lets get started: Create a new Git Repository</vt:lpstr>
      <vt:lpstr>PowerPoint Presentation</vt:lpstr>
      <vt:lpstr>Git commands </vt:lpstr>
      <vt:lpstr>GitHub.com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concepts &amp; GIT Basics</dc:title>
  <cp:lastModifiedBy>Atin Gupta</cp:lastModifiedBy>
  <cp:revision>37</cp:revision>
  <dcterms:modified xsi:type="dcterms:W3CDTF">2024-01-04T01:34:08Z</dcterms:modified>
</cp:coreProperties>
</file>