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74" r:id="rId5"/>
    <p:sldId id="275" r:id="rId6"/>
    <p:sldId id="278" r:id="rId7"/>
    <p:sldId id="27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FE1-EAA3-4F8C-BC41-E142C1153C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Puppet Facts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put several values as an environment variable with the help of a </a:t>
            </a:r>
            <a:r>
              <a:rPr lang="en-US" dirty="0" err="1"/>
              <a:t>facter</a:t>
            </a:r>
            <a:endParaRPr lang="en-US" dirty="0"/>
          </a:p>
          <a:p>
            <a:r>
              <a:rPr lang="en-US" dirty="0" err="1"/>
              <a:t>Facter</a:t>
            </a:r>
            <a:r>
              <a:rPr lang="en-US" dirty="0"/>
              <a:t> is a tool of puppet, which is used to keep the environment level variable</a:t>
            </a:r>
          </a:p>
          <a:p>
            <a:r>
              <a:rPr lang="en-US" dirty="0"/>
              <a:t>It is exactly like an environment variable of Bash or Linux</a:t>
            </a:r>
          </a:p>
          <a:p>
            <a:r>
              <a:rPr lang="en-US" dirty="0"/>
              <a:t>The key-value pair of the puppet is called as fact</a:t>
            </a:r>
          </a:p>
          <a:p>
            <a:r>
              <a:rPr lang="en-US" dirty="0"/>
              <a:t>Each resource has its own facts, and we can construct custom facts in Puppet.</a:t>
            </a:r>
          </a:p>
        </p:txBody>
      </p:sp>
    </p:spTree>
    <p:extLst>
      <p:ext uri="{BB962C8B-B14F-4D97-AF65-F5344CB8AC3E}">
        <p14:creationId xmlns:p14="http://schemas.microsoft.com/office/powerpoint/2010/main" val="18106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lists all the different environment variables and their related values.</a:t>
            </a:r>
          </a:p>
          <a:p>
            <a:pPr lvl="1"/>
            <a:r>
              <a:rPr lang="en-US" dirty="0" err="1"/>
              <a:t>facter</a:t>
            </a:r>
            <a:endParaRPr lang="en-US" dirty="0"/>
          </a:p>
          <a:p>
            <a:r>
              <a:rPr lang="en-US" dirty="0"/>
              <a:t>If you want to see only one variable, use the following command: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{variable name}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puppet, three types of fact can be used:</a:t>
            </a:r>
          </a:p>
          <a:p>
            <a:pPr lvl="1"/>
            <a:r>
              <a:rPr lang="en-US" dirty="0"/>
              <a:t>Core Facts</a:t>
            </a:r>
          </a:p>
          <a:p>
            <a:pPr lvl="2"/>
            <a:r>
              <a:rPr lang="en-US" dirty="0"/>
              <a:t>Described and available to everyone at any point in the code</a:t>
            </a:r>
          </a:p>
          <a:p>
            <a:pPr lvl="2"/>
            <a:r>
              <a:rPr lang="en-US" dirty="0"/>
              <a:t>To see the full list of facts and values use the following command:</a:t>
            </a:r>
          </a:p>
          <a:p>
            <a:pPr lvl="3"/>
            <a:r>
              <a:rPr lang="en-US" dirty="0"/>
              <a:t>run puppet facts </a:t>
            </a:r>
          </a:p>
          <a:p>
            <a:pPr lvl="1"/>
            <a:r>
              <a:rPr lang="en-US" dirty="0"/>
              <a:t>Custom Facts</a:t>
            </a:r>
          </a:p>
          <a:p>
            <a:pPr lvl="2"/>
            <a:r>
              <a:rPr lang="en-US" dirty="0"/>
              <a:t>We can also add the custom facts</a:t>
            </a:r>
          </a:p>
          <a:p>
            <a:pPr lvl="3"/>
            <a:r>
              <a:rPr lang="en-US" dirty="0"/>
              <a:t>export </a:t>
            </a:r>
            <a:r>
              <a:rPr lang="en-US" dirty="0" err="1"/>
              <a:t>FACTER_tallest_mountain</a:t>
            </a:r>
            <a:r>
              <a:rPr lang="en-US" dirty="0"/>
              <a:t>="Everest" </a:t>
            </a:r>
          </a:p>
          <a:p>
            <a:pPr lvl="3"/>
            <a:r>
              <a:rPr lang="en-US" dirty="0" err="1"/>
              <a:t>facter</a:t>
            </a:r>
            <a:r>
              <a:rPr lang="en-US" dirty="0"/>
              <a:t> </a:t>
            </a:r>
            <a:r>
              <a:rPr lang="en-US" dirty="0" err="1"/>
              <a:t>tallest_mountain</a:t>
            </a:r>
            <a:endParaRPr lang="en-US" dirty="0"/>
          </a:p>
          <a:p>
            <a:pPr lvl="1"/>
            <a:r>
              <a:rPr lang="en-US" dirty="0"/>
              <a:t>External Facts</a:t>
            </a:r>
          </a:p>
          <a:p>
            <a:pPr lvl="2"/>
            <a:r>
              <a:rPr lang="en-US" dirty="0"/>
              <a:t>To attach (arbitrary) metadata to a machine during the </a:t>
            </a:r>
            <a:r>
              <a:rPr lang="en-US" dirty="0" err="1"/>
              <a:t>the</a:t>
            </a:r>
            <a:r>
              <a:rPr lang="en-US" dirty="0"/>
              <a:t> launch of a new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external facts by simply creating a file</a:t>
            </a:r>
          </a:p>
          <a:p>
            <a:r>
              <a:rPr lang="en-US" dirty="0"/>
              <a:t>This file can be a:</a:t>
            </a:r>
          </a:p>
          <a:p>
            <a:pPr lvl="1"/>
            <a:r>
              <a:rPr lang="en-US" dirty="0"/>
              <a:t>shell script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r>
              <a:rPr lang="en-US" dirty="0"/>
              <a:t>This file needs to be created inside any of the following 2 folders on a CentOS machine:</a:t>
            </a:r>
          </a:p>
          <a:p>
            <a:pPr lvl="1"/>
            <a:r>
              <a:rPr lang="en-US" dirty="0"/>
              <a:t>/opt/</a:t>
            </a:r>
            <a:r>
              <a:rPr lang="en-US" dirty="0" err="1"/>
              <a:t>puppetlabs</a:t>
            </a:r>
            <a:r>
              <a:rPr lang="en-US" dirty="0"/>
              <a:t>/</a:t>
            </a:r>
            <a:r>
              <a:rPr lang="en-US" dirty="0" err="1"/>
              <a:t>facter</a:t>
            </a:r>
            <a:r>
              <a:rPr lang="en-US" dirty="0"/>
              <a:t>/</a:t>
            </a:r>
            <a:r>
              <a:rPr lang="en-US" dirty="0" err="1"/>
              <a:t>facts.d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facter</a:t>
            </a:r>
            <a:r>
              <a:rPr lang="en-US" dirty="0"/>
              <a:t>/</a:t>
            </a:r>
            <a:r>
              <a:rPr lang="en-US" dirty="0" err="1"/>
              <a:t>facts.d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1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/etc/facter/facts.d/my_external_facts.sh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bash</a:t>
            </a:r>
          </a:p>
          <a:p>
            <a:pPr lvl="1"/>
            <a:r>
              <a:rPr lang="en-US" dirty="0"/>
              <a:t>echo "role=blog-site"</a:t>
            </a:r>
          </a:p>
          <a:p>
            <a:pPr lvl="1"/>
            <a:r>
              <a:rPr lang="en-US" dirty="0"/>
              <a:t>echo "</a:t>
            </a:r>
            <a:r>
              <a:rPr lang="en-US" dirty="0" err="1"/>
              <a:t>pipeline_color</a:t>
            </a:r>
            <a:r>
              <a:rPr lang="en-US" dirty="0"/>
              <a:t>=Blue"</a:t>
            </a:r>
          </a:p>
          <a:p>
            <a:pPr lvl="1"/>
            <a:r>
              <a:rPr lang="en-US" dirty="0"/>
              <a:t>echo "</a:t>
            </a:r>
            <a:r>
              <a:rPr lang="en-US" dirty="0" err="1"/>
              <a:t>standby_mode</a:t>
            </a:r>
            <a:r>
              <a:rPr lang="en-US" dirty="0"/>
              <a:t>=true"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ugo+x</a:t>
            </a:r>
            <a:r>
              <a:rPr lang="en-US" dirty="0"/>
              <a:t> /etc/facter/facts.d/my_external_facts.sh</a:t>
            </a:r>
          </a:p>
          <a:p>
            <a:r>
              <a:rPr lang="en-US" dirty="0"/>
              <a:t>After that you should find the new external facts are now working: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-p role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facter</a:t>
            </a:r>
            <a:r>
              <a:rPr lang="en-US" dirty="0"/>
              <a:t>/</a:t>
            </a:r>
            <a:r>
              <a:rPr lang="en-US" dirty="0" err="1"/>
              <a:t>facts.d</a:t>
            </a:r>
            <a:r>
              <a:rPr lang="en-US" dirty="0"/>
              <a:t>/</a:t>
            </a:r>
            <a:r>
              <a:rPr lang="en-US" dirty="0" err="1"/>
              <a:t>my_external_facts.yaml</a:t>
            </a:r>
            <a:endParaRPr lang="en-US" dirty="0"/>
          </a:p>
          <a:p>
            <a:pPr lvl="1"/>
            <a:r>
              <a:rPr lang="en-US" dirty="0"/>
              <a:t>---</a:t>
            </a:r>
          </a:p>
          <a:p>
            <a:pPr lvl="1"/>
            <a:r>
              <a:rPr lang="en-US" dirty="0"/>
              <a:t>role: blog-site</a:t>
            </a:r>
          </a:p>
          <a:p>
            <a:pPr lvl="1"/>
            <a:r>
              <a:rPr lang="en-US" dirty="0" err="1"/>
              <a:t>pipeline_color</a:t>
            </a:r>
            <a:r>
              <a:rPr lang="en-US" dirty="0"/>
              <a:t>: Blue</a:t>
            </a:r>
          </a:p>
          <a:p>
            <a:pPr lvl="1"/>
            <a:r>
              <a:rPr lang="en-US" dirty="0" err="1"/>
              <a:t>standby_mode</a:t>
            </a:r>
            <a:r>
              <a:rPr lang="en-US" dirty="0"/>
              <a:t>: true</a:t>
            </a:r>
          </a:p>
          <a:p>
            <a:r>
              <a:rPr lang="en-US" dirty="0"/>
              <a:t>This has the exact same end result: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-p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51" y="1520734"/>
            <a:ext cx="7467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876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381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Puppet Facts</vt:lpstr>
      <vt:lpstr>Puppet Facts</vt:lpstr>
      <vt:lpstr>Facter</vt:lpstr>
      <vt:lpstr>Type of facts</vt:lpstr>
      <vt:lpstr>External Facts</vt:lpstr>
      <vt:lpstr>External Facts</vt:lpstr>
      <vt:lpstr>External Facts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14</cp:revision>
  <dcterms:created xsi:type="dcterms:W3CDTF">2020-12-10T23:51:37Z</dcterms:created>
  <dcterms:modified xsi:type="dcterms:W3CDTF">2024-01-04T01:34:46Z</dcterms:modified>
</cp:coreProperties>
</file>