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  <p:sldMasterId id="2147483676" r:id="rId4"/>
  </p:sldMasterIdLst>
  <p:notesMasterIdLst>
    <p:notesMasterId r:id="rId11"/>
  </p:notesMasterIdLst>
  <p:sldIdLst>
    <p:sldId id="278" r:id="rId5"/>
    <p:sldId id="463" r:id="rId6"/>
    <p:sldId id="456" r:id="rId7"/>
    <p:sldId id="465" r:id="rId8"/>
    <p:sldId id="464" r:id="rId9"/>
    <p:sldId id="4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81688" autoAdjust="0"/>
  </p:normalViewPr>
  <p:slideViewPr>
    <p:cSldViewPr snapToGrid="0">
      <p:cViewPr varScale="1">
        <p:scale>
          <a:sx n="43" d="100"/>
          <a:sy n="43" d="100"/>
        </p:scale>
        <p:origin x="91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972A3-9598-47E1-AA7D-5DFAAA4EFB08}" type="datetimeFigureOut">
              <a:rPr lang="en-US" smtClean="0"/>
              <a:pPr/>
              <a:t>6/18/2017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01C-965B-43CC-A276-124F93B6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94EE13-50F4-4F67-A5DF-FD7879A3B44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7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2765-5139-47C0-805A-68FF41C06C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1150" y="5959475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105" y="357810"/>
            <a:ext cx="10669812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8"/>
            <a:ext cx="10670117" cy="5059048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6104" y="357810"/>
            <a:ext cx="10839859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06307" y="993913"/>
            <a:ext cx="10872" cy="5484961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0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147729" y="6217920"/>
            <a:ext cx="771276" cy="62389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075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075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06307" y="993913"/>
            <a:ext cx="10355" cy="5224007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78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H="1">
            <a:off x="592667" y="3698875"/>
            <a:ext cx="10953751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59493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6000" y="331305"/>
            <a:ext cx="11128904" cy="5251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8827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8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7067" y="618172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92667" y="3579813"/>
            <a:ext cx="111125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159" y="371062"/>
            <a:ext cx="11053655" cy="485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92159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70367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2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239251" y="6350000"/>
            <a:ext cx="2654300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1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6008688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714793" y="1005840"/>
            <a:ext cx="5160304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6150445" y="1005840"/>
            <a:ext cx="506404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50D9-9D13-4B6A-B5F1-427F44E1E57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4375" y="3709988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008688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8"/>
          <p:cNvSpPr txBox="1"/>
          <p:nvPr userDrawn="1"/>
        </p:nvSpPr>
        <p:spPr>
          <a:xfrm>
            <a:off x="1666875" y="6804025"/>
            <a:ext cx="185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714240" y="1005841"/>
            <a:ext cx="517233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134782" y="1005841"/>
            <a:ext cx="5110491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714240" y="3796577"/>
            <a:ext cx="517233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6134782" y="3796577"/>
            <a:ext cx="5110491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A1E666A7-E2BE-462A-A556-68E1E0EC08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2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BC14-82E5-48B4-B893-A4855DF8642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2765-5139-47C0-805A-68FF41C06C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6008688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714793" y="1005840"/>
            <a:ext cx="5160304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6150445" y="1005840"/>
            <a:ext cx="506404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50D9-9D13-4B6A-B5F1-427F44E1E57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4375" y="3709988"/>
            <a:ext cx="1053147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008688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8"/>
          <p:cNvSpPr txBox="1"/>
          <p:nvPr userDrawn="1"/>
        </p:nvSpPr>
        <p:spPr>
          <a:xfrm>
            <a:off x="1666875" y="6804025"/>
            <a:ext cx="185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714240" y="1005841"/>
            <a:ext cx="517233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134782" y="1005841"/>
            <a:ext cx="5110491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714240" y="3796577"/>
            <a:ext cx="517233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6134782" y="3796577"/>
            <a:ext cx="5110491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A1E666A7-E2BE-462A-A556-68E1E0EC08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BC14-82E5-48B4-B893-A4855DF8642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38" y="242889"/>
            <a:ext cx="10663767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1421" y="992190"/>
            <a:ext cx="10663767" cy="5032374"/>
          </a:xfrm>
          <a:prstGeom prst="rect">
            <a:avLst/>
          </a:prstGeom>
        </p:spPr>
        <p:txBody>
          <a:bodyPr lIns="90470" tIns="44441" rIns="90470" bIns="44441"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9621638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rn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8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 defTabSz="457200">
              <a:defRPr/>
            </a:pPr>
            <a:fld id="{94321EF1-E7EC-48EA-8619-FD75D235AA98}" type="slidenum">
              <a:rPr lang="en-US">
                <a:solidFill>
                  <a:srgbClr val="FFFFF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88600" y="6519863"/>
            <a:ext cx="1371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30250" y="658653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itchFamily="34" charset="0"/>
              </a:rPr>
              <a:t>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979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rner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88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357188"/>
            <a:ext cx="104806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0" y="0"/>
            <a:ext cx="674688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 defTabSz="457200">
              <a:defRPr/>
            </a:pPr>
            <a:fld id="{94321EF1-E7EC-48EA-8619-FD75D235AA98}" type="slidenum">
              <a:rPr lang="en-US">
                <a:solidFill>
                  <a:srgbClr val="FFFFF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19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88600" y="6519863"/>
            <a:ext cx="1371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30250" y="658653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itchFamily="34" charset="0"/>
              </a:rPr>
              <a:t>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340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8213" y="1973263"/>
            <a:ext cx="36449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2" descr="Picture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9963" y="-15875"/>
            <a:ext cx="7424737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5" descr="Revised_bi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9325" y="1970088"/>
            <a:ext cx="36734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7" descr="Revised_big2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97425" y="4057650"/>
            <a:ext cx="36449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42"/>
          <a:stretch/>
        </p:blipFill>
        <p:spPr>
          <a:xfrm>
            <a:off x="-1" y="0"/>
            <a:ext cx="4703831" cy="5857461"/>
          </a:xfrm>
          <a:prstGeom prst="rect">
            <a:avLst/>
          </a:prstGeom>
        </p:spPr>
      </p:pic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792538"/>
            <a:ext cx="1218882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69463" y="6108700"/>
            <a:ext cx="189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69463" y="6097588"/>
            <a:ext cx="189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69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10369296" y="0"/>
            <a:ext cx="1828800" cy="1828723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8034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260352" y="6656389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dirty="0" smtClean="0">
                <a:solidFill>
                  <a:srgbClr val="707070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1" y="6519863"/>
            <a:ext cx="1370935" cy="25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08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65436" y="5872110"/>
            <a:ext cx="9235440" cy="249714"/>
          </a:xfrm>
        </p:spPr>
        <p:txBody>
          <a:bodyPr/>
          <a:lstStyle/>
          <a:p>
            <a:pPr defTabSz="914306">
              <a:lnSpc>
                <a:spcPct val="80000"/>
              </a:lnSpc>
              <a:defRPr/>
            </a:pPr>
            <a:r>
              <a:rPr lang="en-US" sz="2000" dirty="0" smtClean="0"/>
              <a:t>Near real-time stock ticker</a:t>
            </a:r>
            <a:endParaRPr lang="en-US" sz="2000" kern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6700" y="5815480"/>
            <a:ext cx="2482850" cy="2365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EOPS ET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71183" y="6209926"/>
            <a:ext cx="2482850" cy="236538"/>
          </a:xfrm>
          <a:prstGeom prst="rect">
            <a:avLst/>
          </a:prstGeom>
        </p:spPr>
        <p:txBody>
          <a:bodyPr vert="horz" anchor="t"/>
          <a:lstStyle>
            <a:lvl1pPr algn="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elvetica 55 Roman"/>
                <a:cs typeface="Arial" pitchFamily="34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9900" y="349718"/>
            <a:ext cx="10507948" cy="498610"/>
          </a:xfrm>
        </p:spPr>
        <p:txBody>
          <a:bodyPr/>
          <a:lstStyle/>
          <a:p>
            <a:r>
              <a:rPr lang="en-US" altLang="en-US" dirty="0" smtClean="0"/>
              <a:t>Objective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1623" y="876300"/>
            <a:ext cx="11070975" cy="0"/>
          </a:xfrm>
          <a:prstGeom prst="line">
            <a:avLst/>
          </a:prstGeom>
          <a:ln w="9525" cmpd="sng">
            <a:solidFill>
              <a:srgbClr val="ED31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75733" y="1159933"/>
            <a:ext cx="8568267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 smtClean="0"/>
              <a:t>To bring out near real time stock data into our web application with present price, percentage change, red and green for decrease and increase of stock from the previous price.</a:t>
            </a:r>
          </a:p>
          <a:p>
            <a:endParaRPr lang="en-US" altLang="en-US" sz="2000" dirty="0" smtClean="0"/>
          </a:p>
          <a:p>
            <a:r>
              <a:rPr lang="en-US" altLang="en-US" dirty="0" smtClean="0"/>
              <a:t>Trying to bring of graphical representation for the stock changes 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03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9900" y="349718"/>
            <a:ext cx="10507948" cy="498610"/>
          </a:xfrm>
        </p:spPr>
        <p:txBody>
          <a:bodyPr/>
          <a:lstStyle/>
          <a:p>
            <a:r>
              <a:rPr lang="en-US" altLang="en-US" dirty="0" smtClean="0"/>
              <a:t>Approaches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1623" y="876300"/>
            <a:ext cx="11070975" cy="0"/>
          </a:xfrm>
          <a:prstGeom prst="line">
            <a:avLst/>
          </a:prstGeom>
          <a:ln w="9525" cmpd="sng">
            <a:solidFill>
              <a:srgbClr val="ED31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75733" y="1159933"/>
            <a:ext cx="84582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Created a front end for the stock application which tried to hit the API of the stocks to retrieve data.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Used the real time data stream from pub nub to create real time dashboard in power bi which represents the graph and the cards of the price change.</a:t>
            </a:r>
          </a:p>
          <a:p>
            <a:endParaRPr lang="en-US" altLang="en-US" dirty="0"/>
          </a:p>
          <a:p>
            <a:r>
              <a:rPr lang="en-US" altLang="en-US" sz="2000" dirty="0" smtClean="0"/>
              <a:t>Tried to navigate to the power bi from the web application in order to represent the graph.</a:t>
            </a:r>
          </a:p>
          <a:p>
            <a:endParaRPr lang="en-US" altLang="en-US" dirty="0"/>
          </a:p>
          <a:p>
            <a:r>
              <a:rPr lang="en-US" altLang="en-US" sz="2000" dirty="0" smtClean="0"/>
              <a:t> Tried different methods to hit the API and retrieve data.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46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14568" y="1006475"/>
            <a:ext cx="9930685" cy="5308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BCA2765-5139-47C0-805A-68FF41C06C5C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9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9900" y="349718"/>
            <a:ext cx="10507948" cy="49861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1623" y="876300"/>
            <a:ext cx="11070975" cy="0"/>
          </a:xfrm>
          <a:prstGeom prst="line">
            <a:avLst/>
          </a:prstGeom>
          <a:ln w="9525" cmpd="sng">
            <a:solidFill>
              <a:srgbClr val="ED31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75733" y="1159933"/>
            <a:ext cx="84582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Various API was looked upon in order to take up the real time stock data.</a:t>
            </a:r>
          </a:p>
          <a:p>
            <a:endParaRPr lang="en-US" dirty="0"/>
          </a:p>
          <a:p>
            <a:r>
              <a:rPr lang="en-US" dirty="0" smtClean="0"/>
              <a:t>Retrieving data to the web application was tried with different methods.</a:t>
            </a:r>
          </a:p>
          <a:p>
            <a:endParaRPr lang="en-US" dirty="0"/>
          </a:p>
          <a:p>
            <a:r>
              <a:rPr lang="en-US" dirty="0" smtClean="0"/>
              <a:t>Finding live data streams for loading into power bi for graph creation.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6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9900" y="349718"/>
            <a:ext cx="10507948" cy="498610"/>
          </a:xfrm>
        </p:spPr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D2D50D9-9D13-4B6A-B5F1-427F44E1E578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11623" y="876300"/>
            <a:ext cx="11070975" cy="0"/>
          </a:xfrm>
          <a:prstGeom prst="line">
            <a:avLst/>
          </a:prstGeom>
          <a:ln w="9525" cmpd="sng">
            <a:solidFill>
              <a:srgbClr val="ED31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75733" y="11599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Designed the front end and collect data from API.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Based on the increase or decrease of the price green and red changes are made at the numerical rate.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Graphs and cards are generated from the real time data streams available at </a:t>
            </a:r>
            <a:r>
              <a:rPr lang="en-US" altLang="en-US" dirty="0" err="1" smtClean="0"/>
              <a:t>PubNub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3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74CB83CD-1D1B-4E0D-81DD-527A1835971D}"/>
    </a:ext>
  </a:extLst>
</a:theme>
</file>

<file path=ppt/theme/theme2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74CB83CD-1D1B-4E0D-81DD-527A1835971D}"/>
    </a:ext>
  </a:extLst>
</a:theme>
</file>

<file path=ppt/theme/theme3.xml><?xml version="1.0" encoding="utf-8"?>
<a:theme xmlns:a="http://schemas.openxmlformats.org/drawingml/2006/main" name="Honeywell PPT 16x9 Wide Template V3.3_edited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4" id="{312C02F2-72EB-4FEF-B26B-160B55E73E85}" vid="{9B8C625D-6909-4CE6-A9BE-F2E9D020389C}"/>
    </a:ext>
  </a:extLst>
</a:theme>
</file>

<file path=ppt/theme/theme4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16x9 Wide PPT Template V3" id="{3F61ED81-2503-4025-8C12-CB44D450A2E3}" vid="{4D8E1601-5408-403B-9FC1-E19B4672F6F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60345</TotalTime>
  <Words>228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Theme</vt:lpstr>
      <vt:lpstr>1_Honeywell Theme</vt:lpstr>
      <vt:lpstr>Honeywell PPT 16x9 Wide Template V3.3_edited</vt:lpstr>
      <vt:lpstr>2_Honeywell Theme</vt:lpstr>
      <vt:lpstr>PowerPoint Presentation</vt:lpstr>
      <vt:lpstr>Objective</vt:lpstr>
      <vt:lpstr>Approaches </vt:lpstr>
      <vt:lpstr>Power Bi implementation</vt:lpstr>
      <vt:lpstr>Challenges</vt:lpstr>
      <vt:lpstr>Outcome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Prasad, LV</dc:creator>
  <cp:lastModifiedBy>MP, Mahesh</cp:lastModifiedBy>
  <cp:revision>790</cp:revision>
  <dcterms:created xsi:type="dcterms:W3CDTF">2016-02-25T06:27:22Z</dcterms:created>
  <dcterms:modified xsi:type="dcterms:W3CDTF">2017-06-18T13:53:37Z</dcterms:modified>
</cp:coreProperties>
</file>