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5" r:id="rId6"/>
    <p:sldId id="26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2636-B28F-1BE4-9628-1E6465AF1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65D5A-4D02-755E-973A-7C97E14A4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9AF55A-60A8-0FAA-1B29-3E6179127343}"/>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5" name="Footer Placeholder 4">
            <a:extLst>
              <a:ext uri="{FF2B5EF4-FFF2-40B4-BE49-F238E27FC236}">
                <a16:creationId xmlns:a16="http://schemas.microsoft.com/office/drawing/2014/main" id="{FEFAF2E1-F279-203C-1632-529B1A731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DBE15-02DF-4F8B-3700-59874F3776FF}"/>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255809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EA55-2238-0141-37B5-58B8ECB690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58D9DB-ABDA-2C4E-1088-66853E28B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30634-AD71-F6A5-3139-E786E5B2E991}"/>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5" name="Footer Placeholder 4">
            <a:extLst>
              <a:ext uri="{FF2B5EF4-FFF2-40B4-BE49-F238E27FC236}">
                <a16:creationId xmlns:a16="http://schemas.microsoft.com/office/drawing/2014/main" id="{C84CDCDA-194F-A78B-B0FC-6933FB5AE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4A48A-9267-4AE5-6578-5164FFC93253}"/>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89067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5B869-84AB-A797-A252-D8A959806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7BF87-CEC1-A9DE-8942-551B124F3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78B04-9CEC-7327-6A24-6F717187B735}"/>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5" name="Footer Placeholder 4">
            <a:extLst>
              <a:ext uri="{FF2B5EF4-FFF2-40B4-BE49-F238E27FC236}">
                <a16:creationId xmlns:a16="http://schemas.microsoft.com/office/drawing/2014/main" id="{54319DD0-F400-8100-DA0F-F32027E32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1335D-62D2-A114-A99A-3F3FB4932A2D}"/>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1207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33ED-B4AD-E0D7-079B-557AACC854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CA2780-7D61-B1C7-C54A-5B60B2880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3F1B1-532E-2CC8-1BBE-3B5D5232C70B}"/>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5" name="Footer Placeholder 4">
            <a:extLst>
              <a:ext uri="{FF2B5EF4-FFF2-40B4-BE49-F238E27FC236}">
                <a16:creationId xmlns:a16="http://schemas.microsoft.com/office/drawing/2014/main" id="{4D363BFA-F2C6-B351-DC0D-868AF10CB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C191A-CF66-E580-CA91-CA14324C032D}"/>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86990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BE38-ECBF-FFC1-A25C-AA977A417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00D0FC-6FF0-467B-D234-B1D05C4DB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03DC76-7D48-FD86-8FBB-0E3410B051BB}"/>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5" name="Footer Placeholder 4">
            <a:extLst>
              <a:ext uri="{FF2B5EF4-FFF2-40B4-BE49-F238E27FC236}">
                <a16:creationId xmlns:a16="http://schemas.microsoft.com/office/drawing/2014/main" id="{89AAC3C7-5004-7017-B103-FA5A41B2FA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26F40-B303-1CAF-E300-4954CBC18578}"/>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94585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94E5-DED3-AB58-1ED5-E15399919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2882C-C00E-09DC-0BAC-B3F918E08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18FCA8-F6BA-6765-5BDF-2DFCBFF3E0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5150D0-01B8-17B3-7231-303F123EA8F5}"/>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6" name="Footer Placeholder 5">
            <a:extLst>
              <a:ext uri="{FF2B5EF4-FFF2-40B4-BE49-F238E27FC236}">
                <a16:creationId xmlns:a16="http://schemas.microsoft.com/office/drawing/2014/main" id="{F39F71AE-7B90-D40F-0A4E-58B2B151B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83A1C-C631-F9BD-73B4-F1E0404F8160}"/>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85598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D58A-7001-08C8-08E7-136C2B408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326C7C-9F9B-9821-AF31-25DF5C6A8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9863AD-285F-8B65-7873-F67676B63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980BDB-DA68-7D95-E22E-FA11312C7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1D11A6-FAC2-7507-D958-7F1EEE4DA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70B6B4-0700-A6DD-2EA4-02DB6ED74A49}"/>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8" name="Footer Placeholder 7">
            <a:extLst>
              <a:ext uri="{FF2B5EF4-FFF2-40B4-BE49-F238E27FC236}">
                <a16:creationId xmlns:a16="http://schemas.microsoft.com/office/drawing/2014/main" id="{89F0C04B-9B91-EE57-ECB7-66FAB9A469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4B51C5-8C9E-5FB0-D7AB-83ACAC9F7F1D}"/>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70978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3650-8052-55E4-0D9F-1406F15E78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30FB57-8995-F746-A6EB-9DA8ABAE8DA6}"/>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4" name="Footer Placeholder 3">
            <a:extLst>
              <a:ext uri="{FF2B5EF4-FFF2-40B4-BE49-F238E27FC236}">
                <a16:creationId xmlns:a16="http://schemas.microsoft.com/office/drawing/2014/main" id="{2CB35670-B15A-2705-982B-395571B8FC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4650AB-931C-596D-142B-590B1576E274}"/>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157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AA710-2631-4CFC-C13A-5F44BE6F57BB}"/>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3" name="Footer Placeholder 2">
            <a:extLst>
              <a:ext uri="{FF2B5EF4-FFF2-40B4-BE49-F238E27FC236}">
                <a16:creationId xmlns:a16="http://schemas.microsoft.com/office/drawing/2014/main" id="{7AD487ED-45A1-0566-7B34-64E2075315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D1E305-60F5-0311-C791-8D0BF25E7928}"/>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72115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B33A-84B5-59A1-C1D7-63FBDC223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5F208-62E8-6E19-E7D6-C139101F7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54CF2-60BC-4ACF-6A5B-4F8A92B63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89FE9-FE4D-E318-2F6E-AF80D599F2BB}"/>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6" name="Footer Placeholder 5">
            <a:extLst>
              <a:ext uri="{FF2B5EF4-FFF2-40B4-BE49-F238E27FC236}">
                <a16:creationId xmlns:a16="http://schemas.microsoft.com/office/drawing/2014/main" id="{C2F2127C-E59E-4A4C-5939-2ED4BB7D00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D1F4B-F7A1-C415-74BA-6D62CF2F663E}"/>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80898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8AD2-2FAF-9259-A204-5C9CA1D60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C93DD-22DE-69CC-3595-6E6766B93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E66ED9-DBFF-D9B7-432F-F8AD17B84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C2ED7-EDD0-BBC9-2004-D2EE10AE2E18}"/>
              </a:ext>
            </a:extLst>
          </p:cNvPr>
          <p:cNvSpPr>
            <a:spLocks noGrp="1"/>
          </p:cNvSpPr>
          <p:nvPr>
            <p:ph type="dt" sz="half" idx="10"/>
          </p:nvPr>
        </p:nvSpPr>
        <p:spPr/>
        <p:txBody>
          <a:bodyPr/>
          <a:lstStyle/>
          <a:p>
            <a:fld id="{4DEB49C5-FF9B-4CDC-A940-1C5A74DF0E15}" type="datetimeFigureOut">
              <a:rPr lang="en-IN" smtClean="0"/>
              <a:t>08-08-2023</a:t>
            </a:fld>
            <a:endParaRPr lang="en-IN"/>
          </a:p>
        </p:txBody>
      </p:sp>
      <p:sp>
        <p:nvSpPr>
          <p:cNvPr id="6" name="Footer Placeholder 5">
            <a:extLst>
              <a:ext uri="{FF2B5EF4-FFF2-40B4-BE49-F238E27FC236}">
                <a16:creationId xmlns:a16="http://schemas.microsoft.com/office/drawing/2014/main" id="{E372FF3B-C150-44BD-2374-748C2B5E0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413AA-D97F-8FE6-53C4-D90DFE964059}"/>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13495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07B9-58F6-B6B3-29B5-001DD23D3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D230E-175F-8390-7FE4-238FFE9BD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9C5C1-0457-0E2C-2827-8625420BC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B49C5-FF9B-4CDC-A940-1C5A74DF0E15}" type="datetimeFigureOut">
              <a:rPr lang="en-IN" smtClean="0"/>
              <a:t>08-08-2023</a:t>
            </a:fld>
            <a:endParaRPr lang="en-IN"/>
          </a:p>
        </p:txBody>
      </p:sp>
      <p:sp>
        <p:nvSpPr>
          <p:cNvPr id="5" name="Footer Placeholder 4">
            <a:extLst>
              <a:ext uri="{FF2B5EF4-FFF2-40B4-BE49-F238E27FC236}">
                <a16:creationId xmlns:a16="http://schemas.microsoft.com/office/drawing/2014/main" id="{D1AD4410-6557-0DF7-D889-E5D38187BE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135CC7-B069-0A82-62E6-3DCD20DC3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165C7-3937-489E-B7B8-DCDE19F271CE}" type="slidenum">
              <a:rPr lang="en-IN" smtClean="0"/>
              <a:t>‹#›</a:t>
            </a:fld>
            <a:endParaRPr lang="en-IN"/>
          </a:p>
        </p:txBody>
      </p:sp>
    </p:spTree>
    <p:extLst>
      <p:ext uri="{BB962C8B-B14F-4D97-AF65-F5344CB8AC3E}">
        <p14:creationId xmlns:p14="http://schemas.microsoft.com/office/powerpoint/2010/main" val="358381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9CCA-709B-9AD2-8DB5-02F33F3A97C7}"/>
              </a:ext>
            </a:extLst>
          </p:cNvPr>
          <p:cNvSpPr>
            <a:spLocks noGrp="1"/>
          </p:cNvSpPr>
          <p:nvPr>
            <p:ph type="ctrTitle"/>
          </p:nvPr>
        </p:nvSpPr>
        <p:spPr>
          <a:xfrm>
            <a:off x="1524000" y="433944"/>
            <a:ext cx="9144000" cy="2387600"/>
          </a:xfrm>
        </p:spPr>
        <p:txBody>
          <a:bodyPr/>
          <a:lstStyle/>
          <a:p>
            <a:r>
              <a:rPr lang="en-IN" b="1" dirty="0">
                <a:latin typeface="Times New Roman" panose="02020603050405020304" pitchFamily="18" charset="0"/>
                <a:cs typeface="Times New Roman" panose="02020603050405020304" pitchFamily="18" charset="0"/>
              </a:rPr>
              <a:t>“Game Zone”</a:t>
            </a:r>
          </a:p>
        </p:txBody>
      </p:sp>
      <p:sp>
        <p:nvSpPr>
          <p:cNvPr id="3" name="Subtitle 2">
            <a:extLst>
              <a:ext uri="{FF2B5EF4-FFF2-40B4-BE49-F238E27FC236}">
                <a16:creationId xmlns:a16="http://schemas.microsoft.com/office/drawing/2014/main" id="{F8CFEFF9-9CDD-B51D-DC58-3B582163BB88}"/>
              </a:ext>
            </a:extLst>
          </p:cNvPr>
          <p:cNvSpPr>
            <a:spLocks noGrp="1"/>
          </p:cNvSpPr>
          <p:nvPr>
            <p:ph type="subTitle" idx="1"/>
          </p:nvPr>
        </p:nvSpPr>
        <p:spPr>
          <a:xfrm>
            <a:off x="1524000" y="4329631"/>
            <a:ext cx="4572000" cy="1655762"/>
          </a:xfrm>
        </p:spPr>
        <p:txBody>
          <a:bodyPr>
            <a:normAutofit/>
          </a:bodyPr>
          <a:lstStyle/>
          <a:p>
            <a:pPr algn="l"/>
            <a:r>
              <a:rPr lang="en-IN" b="1" dirty="0">
                <a:latin typeface="Times New Roman" panose="02020603050405020304" pitchFamily="18" charset="0"/>
                <a:cs typeface="Times New Roman" panose="02020603050405020304" pitchFamily="18" charset="0"/>
              </a:rPr>
              <a:t>RAMYA S</a:t>
            </a:r>
          </a:p>
          <a:p>
            <a:pPr algn="l"/>
            <a:r>
              <a:rPr lang="en-IN" b="1" dirty="0">
                <a:latin typeface="Times New Roman" panose="02020603050405020304" pitchFamily="18" charset="0"/>
                <a:cs typeface="Times New Roman" panose="02020603050405020304" pitchFamily="18" charset="0"/>
              </a:rPr>
              <a:t>2</a:t>
            </a:r>
            <a:r>
              <a:rPr lang="en-IN" b="1"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a:t>
            </a:r>
          </a:p>
        </p:txBody>
      </p:sp>
      <p:sp>
        <p:nvSpPr>
          <p:cNvPr id="5" name="Subtitle 2">
            <a:extLst>
              <a:ext uri="{FF2B5EF4-FFF2-40B4-BE49-F238E27FC236}">
                <a16:creationId xmlns:a16="http://schemas.microsoft.com/office/drawing/2014/main" id="{72419E6D-19FA-20CC-1EBF-6A4FA44CDD15}"/>
              </a:ext>
            </a:extLst>
          </p:cNvPr>
          <p:cNvSpPr txBox="1">
            <a:spLocks/>
          </p:cNvSpPr>
          <p:nvPr/>
        </p:nvSpPr>
        <p:spPr>
          <a:xfrm>
            <a:off x="6096000" y="4329631"/>
            <a:ext cx="4572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b="1" dirty="0">
                <a:latin typeface="Times New Roman" panose="02020603050405020304" pitchFamily="18" charset="0"/>
                <a:cs typeface="Times New Roman" panose="02020603050405020304" pitchFamily="18" charset="0"/>
              </a:rPr>
              <a:t>PRITHIKA G</a:t>
            </a:r>
          </a:p>
          <a:p>
            <a:pPr algn="r"/>
            <a:r>
              <a:rPr lang="en-IN" b="1" dirty="0">
                <a:latin typeface="Times New Roman" panose="02020603050405020304" pitchFamily="18" charset="0"/>
                <a:cs typeface="Times New Roman" panose="02020603050405020304" pitchFamily="18" charset="0"/>
              </a:rPr>
              <a:t>2</a:t>
            </a:r>
            <a:r>
              <a:rPr lang="en-IN" b="1"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a:t>
            </a:r>
          </a:p>
        </p:txBody>
      </p:sp>
      <p:sp>
        <p:nvSpPr>
          <p:cNvPr id="6" name="Subtitle 2">
            <a:extLst>
              <a:ext uri="{FF2B5EF4-FFF2-40B4-BE49-F238E27FC236}">
                <a16:creationId xmlns:a16="http://schemas.microsoft.com/office/drawing/2014/main" id="{1A1937D0-774E-1825-63E3-7FB7BE29E1AE}"/>
              </a:ext>
            </a:extLst>
          </p:cNvPr>
          <p:cNvSpPr txBox="1">
            <a:spLocks/>
          </p:cNvSpPr>
          <p:nvPr/>
        </p:nvSpPr>
        <p:spPr>
          <a:xfrm>
            <a:off x="2981960" y="5621020"/>
            <a:ext cx="6228080" cy="10820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Dept of AIDS, </a:t>
            </a:r>
          </a:p>
          <a:p>
            <a:r>
              <a:rPr lang="en-IN" b="1" dirty="0">
                <a:latin typeface="Times New Roman" panose="02020603050405020304" pitchFamily="18" charset="0"/>
                <a:cs typeface="Times New Roman" panose="02020603050405020304" pitchFamily="18" charset="0"/>
              </a:rPr>
              <a:t>Chennai Institute of Technology, Chennai</a:t>
            </a:r>
          </a:p>
        </p:txBody>
      </p:sp>
      <p:pic>
        <p:nvPicPr>
          <p:cNvPr id="1026" name="Picture 2" descr="CIT Chennai - Info, Ranking, Cutoff &amp; Placements 2023 ...">
            <a:extLst>
              <a:ext uri="{FF2B5EF4-FFF2-40B4-BE49-F238E27FC236}">
                <a16:creationId xmlns:a16="http://schemas.microsoft.com/office/drawing/2014/main" id="{2F1A76A2-9280-E985-53DE-F89A85FDB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787" y="3079796"/>
            <a:ext cx="2348426" cy="155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6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b="1" dirty="0">
                <a:latin typeface="Times New Roman" panose="02020603050405020304" pitchFamily="18" charset="0"/>
                <a:cs typeface="Times New Roman" panose="02020603050405020304" pitchFamily="18" charset="0"/>
              </a:rPr>
              <a:t>A</a:t>
            </a:r>
            <a:r>
              <a:rPr lang="en-IN" b="1" dirty="0">
                <a:latin typeface="Times New Roman" panose="02020603050405020304" pitchFamily="18" charset="0"/>
                <a:cs typeface="Times New Roman" panose="02020603050405020304" pitchFamily="18" charset="0"/>
              </a:rPr>
              <a:t>BSTRACT</a:t>
            </a: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Overview of Games</a:t>
            </a:r>
          </a:p>
          <a:p>
            <a:r>
              <a:rPr lang="en-US" dirty="0">
                <a:latin typeface="Times New Roman" panose="02020603050405020304" pitchFamily="18" charset="0"/>
                <a:cs typeface="Times New Roman" panose="02020603050405020304" pitchFamily="18" charset="0"/>
              </a:rPr>
              <a:t>Features </a:t>
            </a:r>
          </a:p>
          <a:p>
            <a:r>
              <a:rPr lang="en-US" dirty="0">
                <a:latin typeface="Times New Roman" panose="02020603050405020304" pitchFamily="18" charset="0"/>
                <a:cs typeface="Times New Roman" panose="02020603050405020304" pitchFamily="18" charset="0"/>
              </a:rPr>
              <a:t>Why Game Zone?</a:t>
            </a:r>
          </a:p>
          <a:p>
            <a:pPr marL="0" indent="0">
              <a:buNone/>
            </a:pPr>
            <a:endParaRPr lang="en-IN"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401988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The objective of building this gaming website using HTML, CSS, and JAVASCRIPT is to create a visually appealing, user-friendly, and functional online page that helps them to connect and it eases the player’s mental stress. The website should provide an engaging and seamless experience to users, providing multiple gaming to improve their logical thinking ability. </a:t>
            </a:r>
          </a:p>
          <a:p>
            <a:pPr marL="0" indent="0" algn="just">
              <a:buNone/>
            </a:pPr>
            <a:r>
              <a:rPr lang="en-US" dirty="0">
                <a:latin typeface="Times New Roman" panose="02020603050405020304" pitchFamily="18" charset="0"/>
                <a:cs typeface="Times New Roman" panose="02020603050405020304" pitchFamily="18" charset="0"/>
              </a:rPr>
              <a:t>            “Game Zone” is basically a gaming webpage created by RAMYA S and PRITHIKA G from the Department of Artificial Intelligence and Data Science-B/2nd Year.</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20935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b="1" dirty="0">
                <a:latin typeface="Times New Roman" panose="02020603050405020304" pitchFamily="18" charset="0"/>
                <a:cs typeface="Times New Roman" panose="02020603050405020304" pitchFamily="18" charset="0"/>
              </a:rPr>
              <a:t>O</a:t>
            </a:r>
            <a:r>
              <a:rPr lang="en-IN" b="1" dirty="0" err="1">
                <a:latin typeface="Times New Roman" panose="02020603050405020304" pitchFamily="18" charset="0"/>
                <a:cs typeface="Times New Roman" panose="02020603050405020304" pitchFamily="18" charset="0"/>
              </a:rPr>
              <a:t>verview</a:t>
            </a:r>
            <a:r>
              <a:rPr lang="en-IN" b="1" dirty="0">
                <a:latin typeface="Times New Roman" panose="02020603050405020304" pitchFamily="18" charset="0"/>
                <a:cs typeface="Times New Roman" panose="02020603050405020304" pitchFamily="18" charset="0"/>
              </a:rPr>
              <a:t> of Games</a:t>
            </a: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games that are provided on the Game Zone website,</a:t>
            </a:r>
          </a:p>
          <a:p>
            <a:r>
              <a:rPr lang="en-US" b="1" dirty="0">
                <a:latin typeface="Times New Roman" panose="02020603050405020304" pitchFamily="18" charset="0"/>
                <a:cs typeface="Times New Roman" panose="02020603050405020304" pitchFamily="18" charset="0"/>
              </a:rPr>
              <a:t>TIC-TAC-TOE</a:t>
            </a:r>
            <a:r>
              <a:rPr lang="en-US" dirty="0">
                <a:latin typeface="Times New Roman" panose="02020603050405020304" pitchFamily="18" charset="0"/>
                <a:cs typeface="Times New Roman" panose="02020603050405020304" pitchFamily="18" charset="0"/>
              </a:rPr>
              <a:t>: Tic-tac-toe is played on a three-by-three grid by the computer and the player.</a:t>
            </a:r>
          </a:p>
          <a:p>
            <a:r>
              <a:rPr lang="en-US" b="1" dirty="0">
                <a:latin typeface="Times New Roman" panose="02020603050405020304" pitchFamily="18" charset="0"/>
                <a:cs typeface="Times New Roman" panose="02020603050405020304" pitchFamily="18" charset="0"/>
              </a:rPr>
              <a:t>ROCK-PAPER-SCISSOR</a:t>
            </a:r>
            <a:r>
              <a:rPr lang="en-US" dirty="0">
                <a:latin typeface="Times New Roman" panose="02020603050405020304" pitchFamily="18" charset="0"/>
                <a:cs typeface="Times New Roman" panose="02020603050405020304" pitchFamily="18" charset="0"/>
              </a:rPr>
              <a:t>: Each of the three basic hand signs (rock, paper, and scissors) beats one of the other two, and loses to the other.</a:t>
            </a:r>
          </a:p>
          <a:p>
            <a:r>
              <a:rPr lang="en-US" b="1" i="0" dirty="0">
                <a:effectLst/>
                <a:latin typeface="Times New Roman" panose="02020603050405020304" pitchFamily="18" charset="0"/>
                <a:cs typeface="Times New Roman" panose="02020603050405020304" pitchFamily="18" charset="0"/>
              </a:rPr>
              <a:t>JUST-FLIP</a:t>
            </a:r>
            <a:r>
              <a:rPr lang="en-US" b="0" i="0" dirty="0">
                <a:effectLst/>
                <a:latin typeface="Times New Roman" panose="02020603050405020304" pitchFamily="18" charset="0"/>
                <a:cs typeface="Times New Roman" panose="02020603050405020304" pitchFamily="18" charset="0"/>
              </a:rPr>
              <a:t>: Memory game flip cards are a game where you need to find pairs of identical images.</a:t>
            </a:r>
          </a:p>
          <a:p>
            <a:r>
              <a:rPr lang="en-US" b="1" dirty="0">
                <a:latin typeface="Times New Roman" panose="02020603050405020304" pitchFamily="18" charset="0"/>
                <a:cs typeface="Times New Roman" panose="02020603050405020304" pitchFamily="18" charset="0"/>
              </a:rPr>
              <a:t>CUT-THE-CUBE</a:t>
            </a:r>
            <a:r>
              <a:rPr lang="en-US" dirty="0">
                <a:latin typeface="Times New Roman" panose="02020603050405020304" pitchFamily="18" charset="0"/>
                <a:cs typeface="Times New Roman" panose="02020603050405020304" pitchFamily="18" charset="0"/>
              </a:rPr>
              <a:t>: In this game, the user has to slice the cubes within the given time</a:t>
            </a:r>
            <a:r>
              <a:rPr lang="en-US" dirty="0">
                <a:latin typeface="-apple-system"/>
              </a:rPr>
              <a:t>.</a:t>
            </a:r>
            <a:endParaRPr lang="en-US" b="0" i="0" dirty="0">
              <a:effectLst/>
              <a:latin typeface="-apple-system"/>
            </a:endParaRPr>
          </a:p>
          <a:p>
            <a:endParaRPr lang="en-US" dirty="0"/>
          </a:p>
          <a:p>
            <a:endParaRPr lang="en-US" dirty="0"/>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183195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18472"/>
            <a:ext cx="8950036" cy="1325563"/>
          </a:xfrm>
        </p:spPr>
        <p:txBody>
          <a:bodyPr/>
          <a:lstStyle/>
          <a:p>
            <a:r>
              <a:rPr lang="en-US" b="1" dirty="0">
                <a:latin typeface="Times New Roman" panose="02020603050405020304" pitchFamily="18" charset="0"/>
                <a:cs typeface="Times New Roman" panose="02020603050405020304" pitchFamily="18" charset="0"/>
              </a:rPr>
              <a:t>F</a:t>
            </a:r>
            <a:r>
              <a:rPr lang="en-IN" b="1" dirty="0" err="1">
                <a:latin typeface="Times New Roman" panose="02020603050405020304" pitchFamily="18" charset="0"/>
                <a:cs typeface="Times New Roman" panose="02020603050405020304" pitchFamily="18" charset="0"/>
              </a:rPr>
              <a:t>eatures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website is both online and offline accessible.</a:t>
            </a:r>
          </a:p>
          <a:p>
            <a:r>
              <a:rPr lang="en-US" dirty="0">
                <a:latin typeface="Times New Roman" panose="02020603050405020304" pitchFamily="18" charset="0"/>
                <a:cs typeface="Times New Roman" panose="02020603050405020304" pitchFamily="18" charset="0"/>
              </a:rPr>
              <a:t>We will be providing a screen recording option and to save the video on the user’s local device.</a:t>
            </a:r>
          </a:p>
          <a:p>
            <a:r>
              <a:rPr lang="en-US" dirty="0">
                <a:latin typeface="Times New Roman" panose="02020603050405020304" pitchFamily="18" charset="0"/>
                <a:cs typeface="Times New Roman" panose="02020603050405020304" pitchFamily="18" charset="0"/>
              </a:rPr>
              <a:t>We will be providing audio effects.</a:t>
            </a:r>
          </a:p>
          <a:p>
            <a:r>
              <a:rPr lang="en-US" dirty="0">
                <a:latin typeface="Times New Roman" panose="02020603050405020304" pitchFamily="18" charset="0"/>
                <a:cs typeface="Times New Roman" panose="02020603050405020304" pitchFamily="18" charset="0"/>
              </a:rPr>
              <a:t>We will be providing visually appealing gifs.</a:t>
            </a:r>
          </a:p>
          <a:p>
            <a:pPr marL="0" indent="0">
              <a:buNone/>
            </a:pPr>
            <a:r>
              <a:rPr lang="en-US" dirty="0"/>
              <a:t> </a:t>
            </a:r>
            <a:endParaRPr lang="en-IN"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107750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b="1" dirty="0">
                <a:latin typeface="Times New Roman" panose="02020603050405020304" pitchFamily="18" charset="0"/>
                <a:cs typeface="Times New Roman" panose="02020603050405020304" pitchFamily="18" charset="0"/>
              </a:rPr>
              <a:t>W</a:t>
            </a:r>
            <a:r>
              <a:rPr lang="en-IN" b="1" dirty="0" err="1">
                <a:latin typeface="Times New Roman" panose="02020603050405020304" pitchFamily="18" charset="0"/>
                <a:cs typeface="Times New Roman" panose="02020603050405020304" pitchFamily="18" charset="0"/>
              </a:rPr>
              <a:t>hy</a:t>
            </a:r>
            <a:r>
              <a:rPr lang="en-IN" b="1" dirty="0">
                <a:latin typeface="Times New Roman" panose="02020603050405020304" pitchFamily="18" charset="0"/>
                <a:cs typeface="Times New Roman" panose="02020603050405020304" pitchFamily="18" charset="0"/>
              </a:rPr>
              <a:t> Game Zone?</a:t>
            </a: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gaming webpage called “Game Zone”, the user can explore various games.</a:t>
            </a:r>
          </a:p>
          <a:p>
            <a:r>
              <a:rPr lang="en-US" dirty="0">
                <a:latin typeface="Times New Roman" panose="02020603050405020304" pitchFamily="18" charset="0"/>
                <a:cs typeface="Times New Roman" panose="02020603050405020304" pitchFamily="18" charset="0"/>
              </a:rPr>
              <a:t>It eases the player’s mental stress.</a:t>
            </a:r>
          </a:p>
          <a:p>
            <a:r>
              <a:rPr lang="en-US" dirty="0">
                <a:latin typeface="Times New Roman" panose="02020603050405020304" pitchFamily="18" charset="0"/>
                <a:cs typeface="Times New Roman" panose="02020603050405020304" pitchFamily="18" charset="0"/>
              </a:rPr>
              <a:t>The user can create an account and log in to this website.</a:t>
            </a:r>
          </a:p>
          <a:p>
            <a:r>
              <a:rPr lang="en-IN" b="0" i="0" dirty="0">
                <a:solidFill>
                  <a:srgbClr val="111111"/>
                </a:solidFill>
                <a:effectLst/>
                <a:latin typeface="Times New Roman" panose="02020603050405020304" pitchFamily="18" charset="0"/>
                <a:cs typeface="Times New Roman" panose="02020603050405020304" pitchFamily="18" charset="0"/>
              </a:rPr>
              <a:t>Provide an entertaining experience.</a:t>
            </a:r>
          </a:p>
          <a:p>
            <a:r>
              <a:rPr lang="en-IN" dirty="0">
                <a:solidFill>
                  <a:srgbClr val="111111"/>
                </a:solidFill>
                <a:latin typeface="Times New Roman" panose="02020603050405020304" pitchFamily="18" charset="0"/>
                <a:cs typeface="Times New Roman" panose="02020603050405020304" pitchFamily="18" charset="0"/>
              </a:rPr>
              <a:t> Users can make their games and achievements more memorable by recording and saving them.</a:t>
            </a:r>
            <a:endParaRPr lang="en-IN" b="0" i="0" dirty="0">
              <a:solidFill>
                <a:srgbClr val="111111"/>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39007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3C1A743-A655-6D30-CBB8-8A794A8D9E91}"/>
              </a:ext>
            </a:extLst>
          </p:cNvPr>
          <p:cNvSpPr txBox="1">
            <a:spLocks/>
          </p:cNvSpPr>
          <p:nvPr/>
        </p:nvSpPr>
        <p:spPr>
          <a:xfrm>
            <a:off x="1524000" y="4506278"/>
            <a:ext cx="4572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latin typeface="Times New Roman" panose="02020603050405020304" pitchFamily="18" charset="0"/>
                <a:cs typeface="Times New Roman" panose="02020603050405020304" pitchFamily="18" charset="0"/>
              </a:rPr>
              <a:t>RAMYA S</a:t>
            </a:r>
          </a:p>
          <a:p>
            <a:pPr marL="0" indent="0" algn="ctr">
              <a:buNone/>
            </a:pPr>
            <a:r>
              <a:rPr lang="en-IN" sz="2000" b="1" dirty="0">
                <a:latin typeface="Times New Roman" panose="02020603050405020304" pitchFamily="18" charset="0"/>
                <a:cs typeface="Times New Roman" panose="02020603050405020304" pitchFamily="18" charset="0"/>
              </a:rPr>
              <a:t>ramyas.aids2022@citchennai.net</a:t>
            </a:r>
          </a:p>
        </p:txBody>
      </p:sp>
      <p:sp>
        <p:nvSpPr>
          <p:cNvPr id="6" name="Subtitle 2">
            <a:extLst>
              <a:ext uri="{FF2B5EF4-FFF2-40B4-BE49-F238E27FC236}">
                <a16:creationId xmlns:a16="http://schemas.microsoft.com/office/drawing/2014/main" id="{544D79FF-31E6-E641-F0DA-51FF5AA41A6A}"/>
              </a:ext>
            </a:extLst>
          </p:cNvPr>
          <p:cNvSpPr txBox="1">
            <a:spLocks/>
          </p:cNvSpPr>
          <p:nvPr/>
        </p:nvSpPr>
        <p:spPr>
          <a:xfrm>
            <a:off x="6096000" y="4506278"/>
            <a:ext cx="4572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latin typeface="Times New Roman" panose="02020603050405020304" pitchFamily="18" charset="0"/>
                <a:cs typeface="Times New Roman" panose="02020603050405020304" pitchFamily="18" charset="0"/>
              </a:rPr>
              <a:t>PRITHIKA G</a:t>
            </a:r>
          </a:p>
          <a:p>
            <a:pPr marL="0" indent="0" algn="ctr">
              <a:buNone/>
            </a:pPr>
            <a:r>
              <a:rPr lang="en-IN" sz="2000" b="1" dirty="0">
                <a:latin typeface="Times New Roman" panose="02020603050405020304" pitchFamily="18" charset="0"/>
                <a:cs typeface="Times New Roman" panose="02020603050405020304" pitchFamily="18" charset="0"/>
              </a:rPr>
              <a:t>prithikag.aids2022@citchennai.net</a:t>
            </a:r>
          </a:p>
        </p:txBody>
      </p:sp>
      <p:pic>
        <p:nvPicPr>
          <p:cNvPr id="3074" name="Picture 2" descr="Thank you text Vectors &amp; Illustrations for Free Download | Freepik">
            <a:extLst>
              <a:ext uri="{FF2B5EF4-FFF2-40B4-BE49-F238E27FC236}">
                <a16:creationId xmlns:a16="http://schemas.microsoft.com/office/drawing/2014/main" id="{B2547C8E-95F9-8E00-797B-429EACC79F6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8139" y="548683"/>
            <a:ext cx="5095722" cy="36060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IT Chennai - Info, Ranking, Cutoff &amp; Placements 2023 ...">
            <a:extLst>
              <a:ext uri="{FF2B5EF4-FFF2-40B4-BE49-F238E27FC236}">
                <a16:creationId xmlns:a16="http://schemas.microsoft.com/office/drawing/2014/main" id="{B571FF5F-701E-E263-BC3B-63F227979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787" y="305424"/>
            <a:ext cx="2348426" cy="155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9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355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Calibri Light</vt:lpstr>
      <vt:lpstr>Times New Roman</vt:lpstr>
      <vt:lpstr>Office Theme</vt:lpstr>
      <vt:lpstr>“Game Zone”</vt:lpstr>
      <vt:lpstr>ABSTRACT</vt:lpstr>
      <vt:lpstr>Objective</vt:lpstr>
      <vt:lpstr>Overview of Games</vt:lpstr>
      <vt:lpstr>Features</vt:lpstr>
      <vt:lpstr>Why Game Zone?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Verma</dc:creator>
  <cp:lastModifiedBy>ramyaselvam2004@outlook.com</cp:lastModifiedBy>
  <cp:revision>5</cp:revision>
  <dcterms:created xsi:type="dcterms:W3CDTF">2023-08-07T09:01:44Z</dcterms:created>
  <dcterms:modified xsi:type="dcterms:W3CDTF">2023-08-08T14:20:32Z</dcterms:modified>
</cp:coreProperties>
</file>