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73" r:id="rId11"/>
    <p:sldId id="268" r:id="rId12"/>
    <p:sldId id="265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myavb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153400" y="86710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572668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2950" y="2800530"/>
            <a:ext cx="8756795" cy="23762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: Ramya V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REG NO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422521104030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YEAR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Science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Engineering.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 :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ramyavbe@gmail.com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010" y="1635477"/>
            <a:ext cx="2551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2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3618" y="51402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COLLEGE OF ENGINEERING VILLUPURAM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spc="-10" dirty="0"/>
              <a:t>MODELLING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8662035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Data Preparation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D0D0D"/>
                </a:solidFill>
                <a:cs typeface="Arial" panose="020B0604020202020204" pitchFamily="34" charset="0"/>
              </a:rPr>
              <a:t> </a:t>
            </a:r>
            <a:r>
              <a:rPr lang="en-US" altLang="en-US" sz="1900" dirty="0" smtClean="0">
                <a:solidFill>
                  <a:srgbClr val="0D0D0D"/>
                </a:solidFill>
                <a:cs typeface="Arial" panose="020B0604020202020204" pitchFamily="34" charset="0"/>
              </a:rPr>
              <a:t>      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The script imports necessary libraries and loads the training dataset ('Google_Stock_Price_Train.csv'). It then preprocesses the data by scaling it using MinMaxScaler and reshaping it to create input sequences (X_train) and corresponding output labels (y_train) for training the LSTM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Architecture: </a:t>
            </a:r>
            <a:endParaRPr lang="en-IN" altLang="en-US" sz="1900" b="1" dirty="0" smtClean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script defines a Sequential model using Keras with several LSTM layers followed by dropout regularization to prevent overfitting. The model is compiled with the Adam optimizer and Mean Squared Error loss function.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</a:t>
            </a:r>
            <a:r>
              <a:rPr lang="en-IN" altLang="en-US" sz="1900" b="1" dirty="0" smtClean="0">
                <a:cs typeface="Arial" panose="020B0604020202020204" pitchFamily="34" charset="0"/>
              </a:rPr>
              <a:t>Training: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compiled model is trained using the training data (X_train, y_train) for a specified number of epochs and batch size.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95400"/>
            <a:ext cx="853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Testing Data Preparation: </a:t>
            </a:r>
          </a:p>
          <a:p>
            <a:pPr lvl="0" algn="just"/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 script loads the testing dataset ('Google_Stock_Price_Test.csv') and preprocesses it similarly to the training data. It creates input sequences (X_test) for testing.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The trained model is used to predict the stock prices for the testing data (X_test). The predicted prices are then inverse-transformed to obtain the actual stock prices.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The script plots the real Google stock prices from the testing dataset and the predicted stock prices generated by the model to visualize the performance of the model.</a:t>
            </a:r>
            <a:endParaRPr kumimoji="0" lang="en-US" altLang="en-US" sz="1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385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" y="1821983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36" y="1507807"/>
            <a:ext cx="5915851" cy="4751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104899"/>
            <a:ext cx="5105400" cy="472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82" y="1104899"/>
            <a:ext cx="516081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88" y="838200"/>
            <a:ext cx="455358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1"/>
            <a:ext cx="7091362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90995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1" y="1905000"/>
            <a:ext cx="7543800" cy="2908489"/>
          </a:xfrm>
        </p:spPr>
        <p:txBody>
          <a:bodyPr/>
          <a:lstStyle/>
          <a:p>
            <a:pPr algn="just"/>
            <a:r>
              <a:rPr lang="en-IN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Using </a:t>
            </a:r>
            <a:r>
              <a:rPr lang="en-IN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Short-Term Memory (LSTM) models for stock market prediction yields accurate forecasts by leveraging historical data patterns. These models provide insights to investors, aiding in informed decision-making and risk management. With LSTM's ability to capture long-term dependencies, it offers a competitive advantage, enhancing portfolio performance and optimizing asset allocation strategies. By incorporating LSTM-based predictions, users gain a clear edge in navigating dynamic market conditions, ultimately maximizing returns and achieving financial objectives.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4287" y="6002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1487024"/>
            <a:ext cx="8667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Google Stock Price Prediction using LSTM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17522" y="3449304"/>
            <a:ext cx="70216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Leveraging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Long Short-Term Memory (LSTM) networks to capture sequential patterns in historical stock data for forecasting future price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movements.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2081784" y="1676400"/>
            <a:ext cx="6760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Problem Statement.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Project Overview.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rebuchet MS" panose="020B0603020202020204" pitchFamily="34" charset="0"/>
              </a:rPr>
              <a:t>O</a:t>
            </a:r>
            <a:r>
              <a:rPr lang="en-US" sz="3200" dirty="0" smtClean="0">
                <a:latin typeface="Trebuchet MS" panose="020B0603020202020204" pitchFamily="34" charset="0"/>
              </a:rPr>
              <a:t>ur </a:t>
            </a:r>
            <a:r>
              <a:rPr lang="en-US" sz="3200" dirty="0" smtClean="0">
                <a:latin typeface="Trebuchet MS" panose="020B0603020202020204" pitchFamily="34" charset="0"/>
              </a:rPr>
              <a:t>solution and its value proposition.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The wow in </a:t>
            </a:r>
            <a:r>
              <a:rPr lang="en-US" sz="3200" dirty="0" smtClean="0">
                <a:latin typeface="Trebuchet MS" panose="020B0603020202020204" pitchFamily="34" charset="0"/>
              </a:rPr>
              <a:t>our </a:t>
            </a:r>
            <a:r>
              <a:rPr lang="en-US" sz="3200" dirty="0" smtClean="0">
                <a:latin typeface="Trebuchet MS" panose="020B0603020202020204" pitchFamily="34" charset="0"/>
              </a:rPr>
              <a:t>solution.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Modelling.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Results. 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457200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00200"/>
            <a:ext cx="730027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are subject to significant fluctuations, making it challenging to accurately predict future movements.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Non-linear relationships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 movements often exhibit non-linear patterns, making it difficult to capture using traditional linear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Data scarcity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Historical stock market data may be limited, especially for companies with shorter operating histories, limiting the effectiveness of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External factors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can be influenced by a wide range of external factors such as geopolitical events, economic indicators, and natural disasters, adding complexity 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Market inefficiency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markets may not always reflect all available information efficiently, leading to inefficiencies that can complicate prediction efforts.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90600"/>
            <a:ext cx="73152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Prediction models may be susceptible to overfitting, where they perform well on historical data but fail to generalize to new data, reducing their predictive accuracy.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Noise in data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 data may contain noise and random fluctuations, making it difficult to distinguish meaningful patterns from random variations.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Behavioral biases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Investor behavior, such as herd mentality and emotional responses to market events, can lead to irrational price movements that are challenging to predict.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Regulatory changes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Changes in regulations and policies can impact stock prices and market dynamics, introducing additional uncertainty into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Black swan events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Unexpected and rare events, such as financial crises or pandemics, can have a significant impact on stock markets, making prediction even more challenging.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4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56869" y="2240575"/>
            <a:ext cx="15462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2538730" y="2240575"/>
            <a:ext cx="19050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079365" y="224057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7467600" y="224710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360690" y="3429000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7467600" y="4537361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079365" y="449233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653030" y="4391889"/>
            <a:ext cx="1752600" cy="88669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and Refinement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56869" y="4523508"/>
            <a:ext cx="16224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903095" y="2513406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ight Arrow 25"/>
          <p:cNvSpPr/>
          <p:nvPr/>
        </p:nvSpPr>
        <p:spPr>
          <a:xfrm>
            <a:off x="4443730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6831965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1979295" y="4786545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4424680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0800000">
            <a:off x="6870065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Bent-Up Arrow 31"/>
          <p:cNvSpPr/>
          <p:nvPr/>
        </p:nvSpPr>
        <p:spPr>
          <a:xfrm rot="10800000" flipH="1">
            <a:off x="9360690" y="2568451"/>
            <a:ext cx="396848" cy="715847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Bent-Up Arrow 35"/>
          <p:cNvSpPr/>
          <p:nvPr/>
        </p:nvSpPr>
        <p:spPr>
          <a:xfrm rot="16200000" flipH="1">
            <a:off x="9230987" y="4410946"/>
            <a:ext cx="709642" cy="406755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9655" y="5105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22560" y="6158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08680" y="5715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Flowchart: Preparation 10"/>
          <p:cNvSpPr/>
          <p:nvPr/>
        </p:nvSpPr>
        <p:spPr>
          <a:xfrm rot="5400000">
            <a:off x="-886567" y="2863553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67052" y="3036500"/>
            <a:ext cx="1546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and Institutional Investors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eparation 16"/>
          <p:cNvSpPr/>
          <p:nvPr/>
        </p:nvSpPr>
        <p:spPr>
          <a:xfrm rot="5400000">
            <a:off x="1078421" y="2888906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Preparation 17"/>
          <p:cNvSpPr/>
          <p:nvPr/>
        </p:nvSpPr>
        <p:spPr>
          <a:xfrm rot="5400000">
            <a:off x="3043409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Preparation 18"/>
          <p:cNvSpPr/>
          <p:nvPr/>
        </p:nvSpPr>
        <p:spPr>
          <a:xfrm rot="5400000">
            <a:off x="5008397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Preparation 19"/>
          <p:cNvSpPr/>
          <p:nvPr/>
        </p:nvSpPr>
        <p:spPr>
          <a:xfrm rot="5400000">
            <a:off x="6971353" y="2838288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29211" y="2970010"/>
            <a:ext cx="1548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Analysts and Advisors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3043" y="3247010"/>
            <a:ext cx="127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1424" y="3313498"/>
            <a:ext cx="141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4715" y="3108509"/>
            <a:ext cx="172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High-Frequency Traders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57424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17818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3760239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7717928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22560" y="3390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 smtClean="0"/>
              <a:t>OUR</a:t>
            </a:r>
            <a:r>
              <a:rPr sz="3600" spc="-95" dirty="0" smtClean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92262" y="1689812"/>
            <a:ext cx="7696200" cy="409342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provides accurate predictions of stock prices, enabling users to anticipate market movements and make informed investment decisions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By identifying potential risks and opportunities in advance, our solution helps users mitigate risks and optimize their investment strategies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can optimize asset allocation and maximize returns by incorporating our predictions into their investment portfolios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empowers users with actionable insights, enabling them to confidently navigate market uncertainties and achieve their financial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goals.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64355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20219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 dirty="0" smtClean="0"/>
              <a:t>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482437" y="2079165"/>
            <a:ext cx="7509164" cy="233910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onitoring of stock price.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Customized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 of models.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Accurate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redictions by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utilizing advanced analytical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Offering a competitive edge in the financial landscape, our solution sets the benchmark for predictive analytics.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836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THE WOW IN OUR SOLUTION</vt:lpstr>
      <vt:lpstr>MODELLING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Guest</cp:lastModifiedBy>
  <cp:revision>32</cp:revision>
  <dcterms:created xsi:type="dcterms:W3CDTF">2024-04-02T08:36:03Z</dcterms:created>
  <dcterms:modified xsi:type="dcterms:W3CDTF">2024-04-05T07:12:22Z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  <property fmtid="{D5CDD505-2E9C-101B-9397-08002B2CF9AE}" pid="4" name="Producer">
    <vt:lpwstr>3-Heights(TM) PDF Security Shell 4.8.25.2 (http://www.pdf-tools.com)</vt:lpwstr>
  </property>
</Properties>
</file>