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7" r:id="rId8"/>
    <p:sldId id="266" r:id="rId9"/>
    <p:sldId id="270" r:id="rId10"/>
    <p:sldId id="269" r:id="rId11"/>
    <p:sldId id="268" r:id="rId12"/>
    <p:sldId id="261" r:id="rId13"/>
    <p:sldId id="262" r:id="rId14"/>
    <p:sldId id="265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8A412BB-EBF7-42A9-BC35-ABCAE2AC9C0C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17CE9E6-E3F1-420D-8B51-E693B23EF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449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12BB-EBF7-42A9-BC35-ABCAE2AC9C0C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E9E6-E3F1-420D-8B51-E693B23EF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47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12BB-EBF7-42A9-BC35-ABCAE2AC9C0C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E9E6-E3F1-420D-8B51-E693B23EF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106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12BB-EBF7-42A9-BC35-ABCAE2AC9C0C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E9E6-E3F1-420D-8B51-E693B23EF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272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12BB-EBF7-42A9-BC35-ABCAE2AC9C0C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E9E6-E3F1-420D-8B51-E693B23EF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630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12BB-EBF7-42A9-BC35-ABCAE2AC9C0C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E9E6-E3F1-420D-8B51-E693B23EF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73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12BB-EBF7-42A9-BC35-ABCAE2AC9C0C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E9E6-E3F1-420D-8B51-E693B23EF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328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12BB-EBF7-42A9-BC35-ABCAE2AC9C0C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E9E6-E3F1-420D-8B51-E693B23EF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094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12BB-EBF7-42A9-BC35-ABCAE2AC9C0C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E9E6-E3F1-420D-8B51-E693B23EF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12BB-EBF7-42A9-BC35-ABCAE2AC9C0C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E9E6-E3F1-420D-8B51-E693B23EF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00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12BB-EBF7-42A9-BC35-ABCAE2AC9C0C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E9E6-E3F1-420D-8B51-E693B23EF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68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12BB-EBF7-42A9-BC35-ABCAE2AC9C0C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E9E6-E3F1-420D-8B51-E693B23EF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74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12BB-EBF7-42A9-BC35-ABCAE2AC9C0C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E9E6-E3F1-420D-8B51-E693B23EF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53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12BB-EBF7-42A9-BC35-ABCAE2AC9C0C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E9E6-E3F1-420D-8B51-E693B23EF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49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12BB-EBF7-42A9-BC35-ABCAE2AC9C0C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E9E6-E3F1-420D-8B51-E693B23EF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4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12BB-EBF7-42A9-BC35-ABCAE2AC9C0C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E9E6-E3F1-420D-8B51-E693B23EF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98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12BB-EBF7-42A9-BC35-ABCAE2AC9C0C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E9E6-E3F1-420D-8B51-E693B23EF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12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A412BB-EBF7-42A9-BC35-ABCAE2AC9C0C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7CE9E6-E3F1-420D-8B51-E693B23EF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010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A7848-15F4-057A-AC30-4D3E7D6B2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862" y="2508740"/>
            <a:ext cx="11019692" cy="125436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n-lt"/>
              </a:rPr>
              <a:t>TransArt: A Multimodal Application for Vernacular Language Translation and Image Synthesis</a:t>
            </a:r>
            <a:endParaRPr lang="en-IN" sz="32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3995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B9B487-6687-F906-4388-55BE1DDE2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15" y="984737"/>
            <a:ext cx="10304586" cy="503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57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F0E1B8-EF50-A657-6B34-F98DEAEF9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54" y="609599"/>
            <a:ext cx="11324492" cy="547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50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04843-4751-5C64-1F07-149BF42E2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+mn-lt"/>
              </a:rPr>
              <a:t>Purpose and Uses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669BC-5779-5B69-011A-64E815A10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Educational Tools</a:t>
            </a:r>
          </a:p>
          <a:p>
            <a:r>
              <a:rPr lang="en-US" sz="2400" dirty="0"/>
              <a:t>Aid students and educators in understanding concepts</a:t>
            </a:r>
          </a:p>
          <a:p>
            <a:r>
              <a:rPr lang="en-US" sz="2400" dirty="0"/>
              <a:t>Enhance learning experiences with linguistic and visual elements</a:t>
            </a:r>
          </a:p>
          <a:p>
            <a:pPr marL="0" indent="0">
              <a:buNone/>
            </a:pPr>
            <a:r>
              <a:rPr lang="en-US" sz="2400" dirty="0"/>
              <a:t>2.  Creative Content Generation</a:t>
            </a:r>
          </a:p>
          <a:p>
            <a:r>
              <a:rPr lang="en-US" sz="2400" dirty="0"/>
              <a:t>Streamline visual content creation for digital marketing</a:t>
            </a:r>
          </a:p>
          <a:p>
            <a:r>
              <a:rPr lang="en-US" sz="2400" dirty="0"/>
              <a:t>Assist in developing presentations and educational materials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2209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362DD-EDF2-B802-B366-DFAAF679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+mn-lt"/>
              </a:rPr>
              <a:t>Application Features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0D818-053A-4DF4-A42F-AB1DDEC4C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User-friendly web interface</a:t>
            </a:r>
          </a:p>
          <a:p>
            <a:r>
              <a:rPr lang="en-US" sz="2400" dirty="0"/>
              <a:t>Tamil to English text translation</a:t>
            </a:r>
          </a:p>
          <a:p>
            <a:r>
              <a:rPr lang="en-US" sz="2400" dirty="0"/>
              <a:t>Image generation based on translated text</a:t>
            </a:r>
          </a:p>
          <a:p>
            <a:r>
              <a:rPr lang="en-US" sz="2400" dirty="0"/>
              <a:t>Creative written content generation</a:t>
            </a:r>
          </a:p>
          <a:p>
            <a:r>
              <a:rPr lang="en-US" sz="2400" dirty="0"/>
              <a:t>Seamless integration of language processing and image synthesis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16193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A1FE-D3A2-F9DF-A1B3-FB5EC3FF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solidFill>
                  <a:schemeClr val="bg1"/>
                </a:solidFill>
                <a:latin typeface="+mn-lt"/>
              </a:rPr>
              <a:t>Future Enhancements 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5CD2-7D43-C1DF-E34A-CD794DB10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Support for additional languages</a:t>
            </a:r>
          </a:p>
          <a:p>
            <a:r>
              <a:rPr lang="en-US" sz="2800" dirty="0"/>
              <a:t>Integration with more advanced AI models</a:t>
            </a:r>
          </a:p>
          <a:p>
            <a:r>
              <a:rPr lang="en-US" sz="2800" dirty="0"/>
              <a:t>User feedback loop for continuous improvement</a:t>
            </a:r>
          </a:p>
          <a:p>
            <a:r>
              <a:rPr lang="en-US" sz="2800" dirty="0"/>
              <a:t>Mobile application development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58059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8D70-2530-278F-6E07-162D3952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+mn-lt"/>
              </a:rPr>
              <a:t>Conclusion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7B811-F3DE-CA53-968C-47C012748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functional multimodal AI application combining language translation and image synthesis.</a:t>
            </a:r>
          </a:p>
          <a:p>
            <a:r>
              <a:rPr lang="en-US" sz="2800" dirty="0"/>
              <a:t>Scalability using Hugging Face.</a:t>
            </a:r>
          </a:p>
          <a:p>
            <a:r>
              <a:rPr lang="en-US" sz="2800" dirty="0"/>
              <a:t>Potential to enhance educational tools and creative content generation.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6608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A6B5-3429-F4BC-4213-69A951AA1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sz="3200" dirty="0">
                <a:solidFill>
                  <a:schemeClr val="bg1"/>
                </a:solidFill>
                <a:latin typeface="+mn-lt"/>
              </a:rPr>
              <a:t>Problem Statement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1EE13-4091-3516-B99A-C43088EB9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Develop a web-based application that: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Translates text from Tamil to English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Generates relevant images based on translated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Demonstrates integration of language translation and creative AI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6595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58098-6F4B-DAD9-54B4-EDAEF550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+mn-lt"/>
              </a:rPr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42B2D-A083-2F14-5D71-755420B37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Deploy a pre-trained or fine-tuned model using Hugging Face Spaces or AWS services</a:t>
            </a:r>
          </a:p>
          <a:p>
            <a:r>
              <a:rPr lang="en-US" sz="2800" dirty="0"/>
              <a:t>Create an accessible web application using Streamlit or Gradio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2909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6FC5-2BCC-46E8-56E5-B3D39A80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IN" sz="3200" dirty="0">
                <a:solidFill>
                  <a:schemeClr val="bg1"/>
                </a:solidFill>
                <a:latin typeface="+mn-lt"/>
              </a:rPr>
              <a:t>Key Skills: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2731A-2530-72C5-A765-61A92C659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Deep Learning</a:t>
            </a:r>
          </a:p>
          <a:p>
            <a:r>
              <a:rPr lang="en-US" sz="2800" dirty="0"/>
              <a:t>Transformers</a:t>
            </a:r>
          </a:p>
          <a:p>
            <a:r>
              <a:rPr lang="en-US" sz="2800" dirty="0"/>
              <a:t>Hugging Face models</a:t>
            </a:r>
          </a:p>
          <a:p>
            <a:r>
              <a:rPr lang="en-US" sz="2800" dirty="0"/>
              <a:t>Large Language Models (LLM)</a:t>
            </a:r>
          </a:p>
          <a:p>
            <a:r>
              <a:rPr lang="en-US" sz="2800" dirty="0"/>
              <a:t>Streamlit or Gradio</a:t>
            </a:r>
          </a:p>
          <a:p>
            <a:r>
              <a:rPr lang="en-US" sz="2800" dirty="0"/>
              <a:t>AWS or HF Code Spaces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47116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AA9E-4B9B-3526-4A15-A8333074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+mn-lt"/>
              </a:rPr>
              <a:t>Requirements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B411A-21F2-DA95-0D7F-8B08CA33D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Tamil to English translation model</a:t>
            </a:r>
          </a:p>
          <a:p>
            <a:r>
              <a:rPr lang="en-IN" sz="2800" dirty="0"/>
              <a:t>Text-to-image generation model</a:t>
            </a:r>
          </a:p>
          <a:p>
            <a:r>
              <a:rPr lang="en-IN" sz="2800" dirty="0"/>
              <a:t>Text generation model (e.g., GPT-3, GPT-Neo, or Google Gemini API)</a:t>
            </a:r>
          </a:p>
          <a:p>
            <a:r>
              <a:rPr lang="en-IN" sz="2800" dirty="0"/>
              <a:t>Deployment platform (Hugging Face Spaces, AWS)</a:t>
            </a:r>
          </a:p>
        </p:txBody>
      </p:sp>
    </p:spTree>
    <p:extLst>
      <p:ext uri="{BB962C8B-B14F-4D97-AF65-F5344CB8AC3E}">
        <p14:creationId xmlns:p14="http://schemas.microsoft.com/office/powerpoint/2010/main" val="2261193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3FC9A-5170-B057-93C4-6128B54F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sz="3200" dirty="0">
                <a:solidFill>
                  <a:schemeClr val="bg1"/>
                </a:solidFill>
                <a:latin typeface="+mn-lt"/>
              </a:rPr>
              <a:t>Technical Approach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8833F-176F-7DE7-2C87-CE734E690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Model Selection</a:t>
            </a:r>
            <a:r>
              <a:rPr lang="en-US" sz="2800" dirty="0">
                <a:solidFill>
                  <a:srgbClr val="7030A0"/>
                </a:solidFill>
              </a:rPr>
              <a:t>: </a:t>
            </a:r>
            <a:r>
              <a:rPr lang="en-US" sz="2800" dirty="0"/>
              <a:t>Hugging Face models for translation and image generation.</a:t>
            </a:r>
          </a:p>
          <a:p>
            <a:r>
              <a:rPr lang="en-US" sz="2800" dirty="0">
                <a:solidFill>
                  <a:srgbClr val="92D050"/>
                </a:solidFill>
              </a:rPr>
              <a:t>Frontend Development: </a:t>
            </a:r>
            <a:r>
              <a:rPr lang="en-US" sz="2800" dirty="0"/>
              <a:t>React for user interface.</a:t>
            </a:r>
          </a:p>
          <a:p>
            <a:r>
              <a:rPr lang="en-US" sz="2800" dirty="0">
                <a:solidFill>
                  <a:srgbClr val="92D050"/>
                </a:solidFill>
              </a:rPr>
              <a:t>Backend Development</a:t>
            </a:r>
            <a:r>
              <a:rPr lang="en-US" sz="2800" dirty="0">
                <a:solidFill>
                  <a:srgbClr val="7030A0"/>
                </a:solidFill>
              </a:rPr>
              <a:t>: </a:t>
            </a:r>
            <a:r>
              <a:rPr lang="en-US" sz="2800" dirty="0"/>
              <a:t>Flask or FastAPI for handling requests.</a:t>
            </a:r>
          </a:p>
          <a:p>
            <a:r>
              <a:rPr lang="en-US" sz="2800" dirty="0">
                <a:solidFill>
                  <a:srgbClr val="92D050"/>
                </a:solidFill>
              </a:rPr>
              <a:t>Integration and Testing: </a:t>
            </a:r>
            <a:r>
              <a:rPr lang="en-US" sz="2800" dirty="0"/>
              <a:t>Ensure accuracy and smooth user experience.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58619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7F7D72-1926-F884-B0DB-0C4F1AC0B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985" y="504093"/>
            <a:ext cx="8112369" cy="539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27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73BDD6-5494-239D-0AD2-4D4D4A30E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08" y="1204602"/>
            <a:ext cx="10631384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21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08353E-B8E9-1CA6-32AC-68B89DD8D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92" y="211014"/>
            <a:ext cx="10210799" cy="63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50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67</TotalTime>
  <Words>292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Celestial</vt:lpstr>
      <vt:lpstr>TransArt: A Multimodal Application for Vernacular Language Translation and Image Synthesis</vt:lpstr>
      <vt:lpstr> Problem Statement :</vt:lpstr>
      <vt:lpstr>Objective:</vt:lpstr>
      <vt:lpstr> Key Skills:</vt:lpstr>
      <vt:lpstr>Requirements :</vt:lpstr>
      <vt:lpstr> Technical Approach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Purpose and Uses :</vt:lpstr>
      <vt:lpstr>Application Features :</vt:lpstr>
      <vt:lpstr>Future Enhancements :</vt:lpstr>
      <vt:lpstr>Conclusion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udhayakumar arumugam</dc:creator>
  <cp:lastModifiedBy>udhayakumar arumugam</cp:lastModifiedBy>
  <cp:revision>4</cp:revision>
  <dcterms:created xsi:type="dcterms:W3CDTF">2024-10-10T11:52:01Z</dcterms:created>
  <dcterms:modified xsi:type="dcterms:W3CDTF">2024-10-10T17:30:05Z</dcterms:modified>
</cp:coreProperties>
</file>