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07.65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25.74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 1,'-11'0,"-3"0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25.96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40.67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06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40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3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96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66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0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9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6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59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6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4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89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BF0C-9AE1-48EE-BC34-CBBEA1F13899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5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A9A9-356C-4BF8-52EB-98FD1347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417" y="2661499"/>
            <a:ext cx="7380668" cy="767141"/>
          </a:xfrm>
        </p:spPr>
        <p:txBody>
          <a:bodyPr/>
          <a:lstStyle/>
          <a:p>
            <a:r>
              <a:rPr lang="en-IN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Car-Dheko-Used-Car-Price-Prediction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A7E99-A5CB-1A70-5C21-CD74A305407C}"/>
                  </a:ext>
                </a:extLst>
              </p14:cNvPr>
              <p14:cNvContentPartPr/>
              <p14:nvPr/>
            </p14:nvContentPartPr>
            <p14:xfrm>
              <a:off x="4267357" y="361047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A7E99-A5CB-1A70-5C21-CD74A3054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8357" y="355683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FBCAF67-3235-B7D4-D7E7-3FCFC7E7C3F9}"/>
              </a:ext>
            </a:extLst>
          </p:cNvPr>
          <p:cNvGrpSpPr/>
          <p:nvPr/>
        </p:nvGrpSpPr>
        <p:grpSpPr>
          <a:xfrm>
            <a:off x="4290397" y="3598597"/>
            <a:ext cx="23760" cy="360"/>
            <a:chOff x="4290397" y="3598597"/>
            <a:chExt cx="237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BB0B3D-502B-89AC-B59B-F351AD57C86F}"/>
                    </a:ext>
                  </a:extLst>
                </p14:cNvPr>
                <p14:cNvContentPartPr/>
                <p14:nvPr/>
              </p14:nvContentPartPr>
              <p14:xfrm>
                <a:off x="4304437" y="3598597"/>
                <a:ext cx="97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BB0B3D-502B-89AC-B59B-F351AD57C8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797" y="3544957"/>
                  <a:ext cx="27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D2996E-ABFF-4B02-5221-295DBF6D3F59}"/>
                    </a:ext>
                  </a:extLst>
                </p14:cNvPr>
                <p14:cNvContentPartPr/>
                <p14:nvPr/>
              </p14:nvContentPartPr>
              <p14:xfrm>
                <a:off x="4290397" y="359859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D2996E-ABFF-4B02-5221-295DBF6D3F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1397" y="354495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55FE0E-1CE3-F97B-0701-D50BD5A48D0A}"/>
                  </a:ext>
                </a:extLst>
              </p14:cNvPr>
              <p14:cNvContentPartPr/>
              <p14:nvPr/>
            </p14:nvContentPartPr>
            <p14:xfrm>
              <a:off x="-668243" y="7023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55FE0E-1CE3-F97B-0701-D50BD5A48D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77243" y="16597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68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B67D-555F-57DA-0645-45DF02E1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 Model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C1CF-8639-565D-3516-8AE712E9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Gradient Boosting is an ensemble machine learning technique that combines multiple weak learners (typically decision trees) to create a strong predictive model.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builds models sequentially, with each new model trying to correct the errors of the previous ones.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0ABD-6DFA-9F70-9949-ABA9476C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ideas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2FD1-78B5-807E-EE73-401D5B50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Boosting: Combining weak learners to create a strong learner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Gradient: Using gradient descent to minimize a loss function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Additive model: Each new model adds to the predictions of previous models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2A77-DDD1-A1AE-749A-2ABC1DA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9753-7944-FABA-85D7-F7FD8642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is widely used in various fields due to its high performance and flexibility.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tasks :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Regression: Predicting continuous values (e.g., house prices, stock prices)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Predicting categories (e.g., spam detection, customer churn)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Ranking: Ordering items (e.g., search engine results, product recommendations)</a:t>
            </a:r>
          </a:p>
        </p:txBody>
      </p:sp>
    </p:spTree>
    <p:extLst>
      <p:ext uri="{BB962C8B-B14F-4D97-AF65-F5344CB8AC3E}">
        <p14:creationId xmlns:p14="http://schemas.microsoft.com/office/powerpoint/2010/main" val="273897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6DA3-46C9-E9EE-FC9C-CA3E5AAC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models can provide insights into which features are most important for predictions.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mixed data types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works well with both numerical and categorical data without extensive preprocessing.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0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8584-A8E1-9478-E815-FD5B96A4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Robustness to outliers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iterative nature of the algorithm makes it less sensitive to outliers compared to some other methods.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applications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Finance: Credit scoring, fraud detection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Marketing: Customer segmentation, conversion prediction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Healthcare: Disease risk prediction, patient outcome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Environment: Climate modeling, species distribution prediction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3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DF8F-3FDC-F20C-98A4-7E203517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predictive accuracy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non-linear relationships well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capture complex interactions between features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prone to overfitting compared to other boosting methods (when properly tuned)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16D2-F2C2-E95D-3D2C-7FECABD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CF53-A9D0-A3EF-773F-01E314A5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real-time market data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 to include more cities and car models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features like price trend forecasting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7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605C-AAB7-4C72-3A57-761E84B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1386-FEB7-F34D-DE3F-FEE8C90B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Decision Making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Efficiency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Insights</a:t>
            </a:r>
          </a:p>
        </p:txBody>
      </p:sp>
    </p:spTree>
    <p:extLst>
      <p:ext uri="{BB962C8B-B14F-4D97-AF65-F5344CB8AC3E}">
        <p14:creationId xmlns:p14="http://schemas.microsoft.com/office/powerpoint/2010/main" val="38178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5F6E-DAE7-50DB-F2D6-1AFA3E05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CD2B-3600-8B40-1706-129EF71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Dealerships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Car Marketplaces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Insurance Companies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Banks and Financial Institutions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Researchers</a:t>
            </a:r>
          </a:p>
          <a:p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Agencies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8A36-3FB7-722D-7B5B-26C8D757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A676-8CBF-9EDB-9F3D-566BDC73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Transforming the used car market with data-driven insights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users with accurate and instant price estimates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innovation in automotive industry through machine learning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D12B-9520-6BB2-4040-BACAB8C7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C46E-9C08-5A22-E858-1040C5A1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objective is to create an accurate and user-friendly Streamlit tool that predicts the prices of used cars based on various features, enhancing customer experience and streamlining the pricing process.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1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FA6B-1859-4871-B6C2-CEBF1247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Purpose 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CD86-21D5-586C-BD33-B112F2A1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accurate price predictions for used cars.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assist buyers and sellers in making informed decisions.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factors affecting car prices.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experience in the used car market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 pricing process for both buyers and sellers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data-driven insights for fair and competitive pricing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6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0823-43C9-A912-FD69-5CD99B1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Concept :</a:t>
            </a:r>
            <a:endParaRPr lang="en-IN" sz="3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A4C-279E-7EDC-5132-1ACFEB56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machine learning algorithms to analyze historical data of used cars.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 car specifications, market trends, and historical prices.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learns patterns from the data to predict future prices.</a:t>
            </a:r>
          </a:p>
        </p:txBody>
      </p:sp>
    </p:spTree>
    <p:extLst>
      <p:ext uri="{BB962C8B-B14F-4D97-AF65-F5344CB8AC3E}">
        <p14:creationId xmlns:p14="http://schemas.microsoft.com/office/powerpoint/2010/main" val="396431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86A0-4EE7-48EF-C2AD-2ED27B59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 :</a:t>
            </a:r>
            <a:endParaRPr lang="en-IN" sz="3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18C1-3E11-CCAE-77F6-4E1FDE3B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 Gathering used car data from multiple cities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 Cleaning, structuring, and preparing the data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Analysis: Uncovering patterns and relationships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Development: Training machine learning algorithms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Evaluation: Selecting the best-performing model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 Creating an interactive web application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2ED-209A-BA99-444C-3CA8BD89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and Capabilities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81A4-AC8C-F492-FE4D-6675F155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Multi-city data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feature set (make, model, year, fuel type, etc.)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price predictions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2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8232-09EB-6E8E-7AE3-3E2BF14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and Benefits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B58D-C9AA-E62F-1726-27CE1DC2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Customers:</a:t>
            </a:r>
          </a:p>
          <a:p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informed purchasing decisions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prices across different cities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factors affecting car prices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C6C2-341B-F0D9-CFFC-0F86AFA4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Dealerships 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pricing strategies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inventory management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trust with transparent pricing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2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D959-D25E-25FC-147E-519934F3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Implementation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128C-57B9-C1E3-EF33-530A9876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Python-based data processing and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libraries (e.g., Scikit-learn)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for web application development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model updating and improvement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39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625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Car-Dheko-Used-Car-Price-Prediction</vt:lpstr>
      <vt:lpstr>Objective:</vt:lpstr>
      <vt:lpstr>Purpose :</vt:lpstr>
      <vt:lpstr>Key Concept :</vt:lpstr>
      <vt:lpstr>How it works :</vt:lpstr>
      <vt:lpstr>Features and Capabilities :</vt:lpstr>
      <vt:lpstr>Uses and Benefits :</vt:lpstr>
      <vt:lpstr>PowerPoint Presentation</vt:lpstr>
      <vt:lpstr>Technical Implementation :</vt:lpstr>
      <vt:lpstr>Gradient Boost Model :</vt:lpstr>
      <vt:lpstr>Key ideas :</vt:lpstr>
      <vt:lpstr>Uses :</vt:lpstr>
      <vt:lpstr>PowerPoint Presentation</vt:lpstr>
      <vt:lpstr>PowerPoint Presentation</vt:lpstr>
      <vt:lpstr>PowerPoint Presentation</vt:lpstr>
      <vt:lpstr>Future Enhancements :</vt:lpstr>
      <vt:lpstr>Advantages :</vt:lpstr>
      <vt:lpstr>Applications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4</cp:revision>
  <dcterms:created xsi:type="dcterms:W3CDTF">2024-09-15T15:53:22Z</dcterms:created>
  <dcterms:modified xsi:type="dcterms:W3CDTF">2024-09-16T16:38:23Z</dcterms:modified>
</cp:coreProperties>
</file>