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6" r:id="rId8"/>
    <p:sldId id="267" r:id="rId9"/>
    <p:sldId id="268" r:id="rId10"/>
    <p:sldId id="264" r:id="rId11"/>
    <p:sldId id="265" r:id="rId12"/>
    <p:sldId id="261" r:id="rId13"/>
    <p:sldId id="270" r:id="rId14"/>
    <p:sldId id="271" r:id="rId15"/>
    <p:sldId id="272" r:id="rId16"/>
    <p:sldId id="273" r:id="rId17"/>
    <p:sldId id="269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0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33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63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3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2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9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3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3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9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3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8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5931-9F66-414F-9115-DA0106997A2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21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BBAF-C9D1-DE19-D281-C9DBED2F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92215"/>
            <a:ext cx="7027333" cy="1606062"/>
          </a:xfrm>
        </p:spPr>
        <p:txBody>
          <a:bodyPr>
            <a:no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Spark: Illuminating Insights for Global Electronics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3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3985-A963-AFCA-1547-3C3F004C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Power Bi: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47A9-9503-3390-272F-008F5B46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Power BI is a business intelligence (BI) platform that provides nontechnical business users with tools for aggregating, analyzing, visualizing and sharing data.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Power BI is used to find insights within an organization's data.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can help connect disparate data sets, transform and clean the data into a data model and create charts or graphs to provide visuals of the data.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All of this can be shared with other Power BI users within the organization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8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F05F-5CBE-B4F9-39ED-29025037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Advantage of Power Bi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5741-D192-EF3E-65F3-71AE30A7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Accessibility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Integrations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Customer support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Customization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Collaboration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76827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5833B-E007-3A3C-F072-CFE5625F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75AC-17C7-BE28-F76F-7F4FDE8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Month wise Profit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3D49E-541C-E4AF-7574-EDD27265F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49" y="1387231"/>
            <a:ext cx="6358865" cy="4978400"/>
          </a:xfrm>
        </p:spPr>
      </p:pic>
    </p:spTree>
    <p:extLst>
      <p:ext uri="{BB962C8B-B14F-4D97-AF65-F5344CB8AC3E}">
        <p14:creationId xmlns:p14="http://schemas.microsoft.com/office/powerpoint/2010/main" val="29577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2BDF9-3657-19CD-595C-835C45DD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86" y="442495"/>
            <a:ext cx="7385537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90AE4-24A0-5AF5-1A91-5C3399B34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78" y="171386"/>
            <a:ext cx="7338646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F5991-0184-7220-B1C0-182D1180F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69" y="1359878"/>
            <a:ext cx="6729046" cy="36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7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AAD5-C9F7-5C22-9604-E1F190BE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Year wise Profit 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93319-AA85-61AF-F13F-55C2D7146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23" y="2426677"/>
            <a:ext cx="6318739" cy="3563815"/>
          </a:xfrm>
        </p:spPr>
      </p:pic>
    </p:spTree>
    <p:extLst>
      <p:ext uri="{BB962C8B-B14F-4D97-AF65-F5344CB8AC3E}">
        <p14:creationId xmlns:p14="http://schemas.microsoft.com/office/powerpoint/2010/main" val="468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E92E-DE5B-6FB2-39D4-95BF01DA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Growth and Decline: 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data indicates a period of growth in sales from 2016 to 2019, peaking in 2019.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After that, there is significant decline in 2020 and 2021.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1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4ECC-5C69-1E5F-4926-94CDCC6C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Profit Percentage Fluctuations: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Profit percentages show large fluctuations.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After a modest increase of 5.6% in 2017, there’s a sharp rise of 72.12% in 2018 followed by a gain of 43.31% in 2019.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Subsequently, there are significant declines of -49.08% in 2020 and -88.83% in 2021.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6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9EA-7178-CCE8-9821-25D53272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Aim:</a:t>
            </a:r>
            <a:endParaRPr lang="en-IN" sz="28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AC07-4773-410F-3F9C-99F40B54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Effective Sales Analysis allows a company  to allocate Resources more Efficiently.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helps to Determine which products or services are performing well and which are under-performing.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insights enables Businesses to focus on promoting High-Performing items and reevaluating or discontinuing under-performers.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93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84F6-B942-6C2B-6BDE-B3BD38D8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Enhance Product and Service Offering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A657-7146-11F9-4E1C-0B3BBE09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Innovation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Continuously innovate and improve your products or service based on market trends and customer feedback.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Diversification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Expand your product line to cater to a wider range of customer needs or enter new markets.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 Assurance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Ensure high-quality standards for your products or services to build trust and encourage repeat purchases.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2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9D07-BF84-8478-AB0B-4A4C25F0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Optimize Pricing Strategies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5258-B670-4387-A9D3-D8A3BBE3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Competitive Pricing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Analyze competitor pricing and adjust your pricing strategy to remain competitive without compromising profitability.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Dynamic Pricing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Implement dynamic pricing models that adjust prices based on demand, customer segments , or market conditions.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Bundling and Discounts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Offer Product Bundles or discounts to incentivize purchases and increase average order value.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7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5824-263E-6AE5-2A0D-DAD5BBCB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Approach: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6A67-28F9-9568-0537-DC3805D2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cleaning and Preparation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Load Data using SQL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Power Bi Visualization</a:t>
            </a: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9EED-AC9E-83EA-42BB-FB51B07F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Analysis: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3715-BAF7-270F-2644-5F81EA35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 (EDA) is used by data scientists to analyze and investigate data sets and summarize their main characteristics, often employing data visualization methods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21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17F7A-7239-1EAD-7633-033BB2A34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726830"/>
            <a:ext cx="5779477" cy="43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A62D5-7075-31CE-9747-4BAE0BB8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24" y="0"/>
            <a:ext cx="7866184" cy="67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5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88DB-122E-49FA-9690-73726411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SQL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94AD-5D96-FD95-C2FB-B1E849CF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Structured Query Language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SQL is a programming language for storing and processing information in a relational database.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relational database stores information in tabular form, with rows and columns representing different data attributes and the various relationships between the data values.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1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AE81-571E-7A4C-3C65-DB958311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Male and Female Count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F58390-098A-A7E2-691B-F535FAB8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0" y="1443411"/>
            <a:ext cx="5382376" cy="79068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1533DE-70BF-2C20-168F-31FC91EB1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4" y="1443410"/>
            <a:ext cx="2105319" cy="790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83A50D-96FC-C57A-B9A3-227720A32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0" y="2415713"/>
            <a:ext cx="5163271" cy="704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750B59-8345-F401-BA6F-64098959E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341" y="2415713"/>
            <a:ext cx="1962424" cy="847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CE3A2-961E-D714-BDD5-6129B45050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738" y="3509323"/>
            <a:ext cx="3821726" cy="23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41C2-9D6A-A0F6-E30F-229B9543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Small Difference in male and female counts might indicate that your products or services appeal equally to both genders.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age group of 60 and above has higher count compare to other age groups, suggesting that older adults are a significant portion of the customer base.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 nearly have 6k-above customers, on other sides Italy, France, Netherlands having fewer than 1000 customers which implies that places need for increased focus.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67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560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</vt:lpstr>
      <vt:lpstr>Trebuchet MS</vt:lpstr>
      <vt:lpstr>Wingdings 3</vt:lpstr>
      <vt:lpstr>Facet</vt:lpstr>
      <vt:lpstr>Data Spark: Illuminating Insights for Global Electronics</vt:lpstr>
      <vt:lpstr>Aim:</vt:lpstr>
      <vt:lpstr>Approach:</vt:lpstr>
      <vt:lpstr>Exploratory Data Analysis:</vt:lpstr>
      <vt:lpstr>PowerPoint Presentation</vt:lpstr>
      <vt:lpstr>PowerPoint Presentation</vt:lpstr>
      <vt:lpstr>SQL</vt:lpstr>
      <vt:lpstr>Male and Female Count</vt:lpstr>
      <vt:lpstr>PowerPoint Presentation</vt:lpstr>
      <vt:lpstr>Power Bi:</vt:lpstr>
      <vt:lpstr>Advantage of Power Bi</vt:lpstr>
      <vt:lpstr>PowerPoint Presentation</vt:lpstr>
      <vt:lpstr>Month wise Profit</vt:lpstr>
      <vt:lpstr>PowerPoint Presentation</vt:lpstr>
      <vt:lpstr>PowerPoint Presentation</vt:lpstr>
      <vt:lpstr>PowerPoint Presentation</vt:lpstr>
      <vt:lpstr>Year wise Profit </vt:lpstr>
      <vt:lpstr>PowerPoint Presentation</vt:lpstr>
      <vt:lpstr>PowerPoint Presentation</vt:lpstr>
      <vt:lpstr>Enhance Product and Service Offering</vt:lpstr>
      <vt:lpstr>Optimize Pricing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udhayakumar arumugam</dc:creator>
  <cp:lastModifiedBy>udhayakumar arumugam</cp:lastModifiedBy>
  <cp:revision>3</cp:revision>
  <dcterms:created xsi:type="dcterms:W3CDTF">2024-08-31T07:24:24Z</dcterms:created>
  <dcterms:modified xsi:type="dcterms:W3CDTF">2024-08-31T14:26:20Z</dcterms:modified>
</cp:coreProperties>
</file>