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63" r:id="rId4"/>
    <p:sldId id="258" r:id="rId5"/>
    <p:sldId id="260" r:id="rId6"/>
    <p:sldId id="259" r:id="rId7"/>
    <p:sldId id="266" r:id="rId8"/>
    <p:sldId id="267" r:id="rId9"/>
    <p:sldId id="268" r:id="rId10"/>
    <p:sldId id="264" r:id="rId11"/>
    <p:sldId id="265" r:id="rId12"/>
    <p:sldId id="261" r:id="rId13"/>
    <p:sldId id="272" r:id="rId14"/>
    <p:sldId id="273" r:id="rId15"/>
    <p:sldId id="270" r:id="rId16"/>
    <p:sldId id="271" r:id="rId17"/>
    <p:sldId id="269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1" autoAdjust="0"/>
  </p:normalViewPr>
  <p:slideViewPr>
    <p:cSldViewPr snapToGrid="0">
      <p:cViewPr varScale="1">
        <p:scale>
          <a:sx n="82" d="100"/>
          <a:sy n="82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40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85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334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2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1637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836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727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1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39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33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13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39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13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704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864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75931-9F66-414F-9115-DA0106997A2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473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75931-9F66-414F-9115-DA0106997A2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A92409A-A275-43FC-8C07-8A88D316B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0210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BBAF-C9D1-DE19-D281-C9DBED2F1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192215"/>
            <a:ext cx="7027333" cy="1606062"/>
          </a:xfrm>
        </p:spPr>
        <p:txBody>
          <a:bodyPr>
            <a:noAutofit/>
          </a:bodyPr>
          <a:lstStyle/>
          <a:p>
            <a:pPr algn="ctr"/>
            <a:r>
              <a:rPr lang="en-US" sz="3200" b="1" i="0" u="none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Spark: Illuminating Insights for Global Electronics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830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13985-A963-AFCA-1547-3C3F004C4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Power Bi: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47A9-9503-3390-272F-008F5B46B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Power BI is a business intelligence (BI) platform that provides nontechnical business users with tools for aggregating, analyzing, visualizing and sharing data.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Power BI is used to find insights within an organization's data.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It can help connect disparate data sets, transform and clean the data into a data model and create charts or graphs to provide visuals of the data. 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All of this can be shared with other Power BI users within the organization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883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F05F-5CBE-B4F9-39ED-29025037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Advantage of Power Bi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05741-D192-EF3E-65F3-71AE30A77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Accessibility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Integrations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Customer support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Customization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Collaboration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276827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5833B-E007-3A3C-F072-CFE5625FF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1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422C7D-6736-9BB5-D0EB-FFB11B86D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37" y="1237944"/>
            <a:ext cx="9202617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2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480F7C-6AC6-3F3A-BF2F-C7A3C82A5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16" y="996462"/>
            <a:ext cx="9249508" cy="511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77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75AC-17C7-BE28-F76F-7F4FDE8D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Month wise Profit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18B6E0-A678-2B92-98A9-FFCC5E97C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754" y="1735016"/>
            <a:ext cx="4994031" cy="4173415"/>
          </a:xfrm>
        </p:spPr>
      </p:pic>
    </p:spTree>
    <p:extLst>
      <p:ext uri="{BB962C8B-B14F-4D97-AF65-F5344CB8AC3E}">
        <p14:creationId xmlns:p14="http://schemas.microsoft.com/office/powerpoint/2010/main" val="2957764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93C882-7AF7-9918-CFAC-9A7AAC7A9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23" y="1237944"/>
            <a:ext cx="6670431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AAD5-C9F7-5C22-9604-E1F190BE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Year wise Profit 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F7952A-D464-3462-F877-47C05A6A4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85" y="1641231"/>
            <a:ext cx="5943600" cy="4771291"/>
          </a:xfrm>
        </p:spPr>
      </p:pic>
    </p:spTree>
    <p:extLst>
      <p:ext uri="{BB962C8B-B14F-4D97-AF65-F5344CB8AC3E}">
        <p14:creationId xmlns:p14="http://schemas.microsoft.com/office/powerpoint/2010/main" val="4683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E92E-DE5B-6FB2-39D4-95BF01DA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Growth and Decline: 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data indicates a period of growth in sales from 2016 to 2019, peaking in 2019.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	After that, there is significant decline in 2020 and 2021.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316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4ECC-5C69-1E5F-4926-94CDCC6C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Profit Percentage Fluctuations: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Profit percentages show large fluctuations.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After a modest increase of 5.6% in 2017, there’s a sharp rise of 72.12% in 2018 followed by a gain of 43.31% in 2019.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Subsequently, there are significant declines of -49.08% in 2020 and -88.83% in 2021.</a:t>
            </a:r>
            <a:endParaRPr lang="en-IN" sz="2000" dirty="0">
              <a:solidFill>
                <a:schemeClr val="accent3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36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8B9EA-7178-CCE8-9821-25D53272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Aim:</a:t>
            </a:r>
            <a:endParaRPr lang="en-IN" sz="2800" dirty="0">
              <a:solidFill>
                <a:srgbClr val="92D05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AC07-4773-410F-3F9C-99F40B54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Effective Sales Analysis allows a company  to allocate Resources more Efficiently.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It helps to Determine which products or services are performing well and which are under-performing.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insights enables Businesses to focus on promoting High-Performing items and reevaluating or discontinuing under-performers.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93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84F6-B942-6C2B-6BDE-B3BD38D8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Enhance Product and Service Offering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A657-7146-11F9-4E1C-0B3BBE09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 Innovation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Continuously innovate and improve your products or service based on market trends and customer feedback.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Diversification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Expand your product line to cater to a wider range of customer needs or enter new markets.</a:t>
            </a: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Quality Assurance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		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Ensure high-quality standards for your products or services to build trust and encourage repeat purchases.</a:t>
            </a:r>
            <a:endParaRPr lang="en-IN" sz="2000" dirty="0">
              <a:solidFill>
                <a:schemeClr val="accent3">
                  <a:lumMod val="60000"/>
                  <a:lumOff val="4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529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9D07-BF84-8478-AB0B-4A4C25F0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Optimize Pricing Strategies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5258-B670-4387-A9D3-D8A3BBE3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Competitive Pricing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	Analyze competitor pricing and adjust your pricing strategy to remain competitive without compromising profitability.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Dynamic Pricing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	Implement dynamic pricing models that adjust prices based on demand, customer segments , or market conditions.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Bundling and Discounts</a:t>
            </a:r>
          </a:p>
          <a:p>
            <a:pPr marL="0" indent="0"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		Offer Product Bundles or discounts to incentivize purchases and increase average order value.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172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5824-263E-6AE5-2A0D-DAD5BBCB6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Approach: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6A67-28F9-9568-0537-DC3805D2F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Data cleaning and Preparation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Load Data using SQL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Power Bi Visualization</a:t>
            </a:r>
          </a:p>
          <a:p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042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9EED-AC9E-83EA-42BB-FB51B07F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Analysis:</a:t>
            </a:r>
            <a:endParaRPr lang="en-I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F3715-BAF7-270F-2644-5F81EA35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Exploratory data analysis (EDA) is used by data scientists to analyze and investigate data sets and summarize their main characteristics, often employing data visualization methods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213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117F7A-7239-1EAD-7633-033BB2A34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9" y="726830"/>
            <a:ext cx="5779477" cy="434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3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0A62D5-7075-31CE-9747-4BAE0BB8E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24" y="0"/>
            <a:ext cx="7866184" cy="672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5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88DB-122E-49FA-9690-73726411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SQL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994AD-5D96-FD95-C2FB-B1E849CFF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Structured Query Language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SQL is a programming language for storing and processing information in a relational database. </a:t>
            </a:r>
          </a:p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 relational database stores information in tabular form, with rows and columns representing different data attributes and the various relationships between the data values.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31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AE81-571E-7A4C-3C65-DB958311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Male and Female Count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8F58390-098A-A7E2-691B-F535FAB82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0" y="1443411"/>
            <a:ext cx="5382376" cy="79068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83A50D-96FC-C57A-B9A3-227720A32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00" y="2234096"/>
            <a:ext cx="5163271" cy="704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77EBD-79FE-0786-338B-9512A5AC2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85" y="3067907"/>
            <a:ext cx="7034894" cy="334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01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E41C2-9D6A-A0F6-E30F-229B95430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Small Difference in male and female counts might indicate that your products or services appeal equally to both genders.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 age group of 60 and above has higher count compare to other age groups, suggesting that older adults are a significant portion of the customer base.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US nearly have 6k-above customers, on other sides Italy, France, Netherlands having fewer than 1000 customers which implies that places need for increased focus.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674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560</Words>
  <Application>Microsoft Office PowerPoint</Application>
  <PresentationFormat>Widescreen</PresentationFormat>
  <Paragraphs>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</vt:lpstr>
      <vt:lpstr>Trebuchet MS</vt:lpstr>
      <vt:lpstr>Wingdings 3</vt:lpstr>
      <vt:lpstr>Facet</vt:lpstr>
      <vt:lpstr>Data Spark: Illuminating Insights for Global Electronics</vt:lpstr>
      <vt:lpstr>Aim:</vt:lpstr>
      <vt:lpstr>Approach:</vt:lpstr>
      <vt:lpstr>Exploratory Data Analysis:</vt:lpstr>
      <vt:lpstr>PowerPoint Presentation</vt:lpstr>
      <vt:lpstr>PowerPoint Presentation</vt:lpstr>
      <vt:lpstr>SQL</vt:lpstr>
      <vt:lpstr>Male and Female Count</vt:lpstr>
      <vt:lpstr>PowerPoint Presentation</vt:lpstr>
      <vt:lpstr>Power Bi:</vt:lpstr>
      <vt:lpstr>Advantage of Power Bi</vt:lpstr>
      <vt:lpstr>PowerPoint Presentation</vt:lpstr>
      <vt:lpstr>PowerPoint Presentation</vt:lpstr>
      <vt:lpstr>PowerPoint Presentation</vt:lpstr>
      <vt:lpstr>Month wise Profit</vt:lpstr>
      <vt:lpstr>PowerPoint Presentation</vt:lpstr>
      <vt:lpstr>Year wise Profit </vt:lpstr>
      <vt:lpstr>PowerPoint Presentation</vt:lpstr>
      <vt:lpstr>PowerPoint Presentation</vt:lpstr>
      <vt:lpstr>Enhance Product and Service Offering</vt:lpstr>
      <vt:lpstr>Optimize Pricing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udhayakumar arumugam</dc:creator>
  <cp:lastModifiedBy>udhayakumar arumugam</cp:lastModifiedBy>
  <cp:revision>5</cp:revision>
  <dcterms:created xsi:type="dcterms:W3CDTF">2024-08-31T07:24:24Z</dcterms:created>
  <dcterms:modified xsi:type="dcterms:W3CDTF">2024-09-05T07:41:41Z</dcterms:modified>
</cp:coreProperties>
</file>