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2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27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0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8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5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1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0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5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9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8F25A-FD40-4F32-8697-A062875D1E57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22EE8-67D1-4CD1-AED2-636397F94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3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6767-8128-AC51-882A-CF1AD8C3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403231"/>
            <a:ext cx="8689976" cy="140676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Dominos - Predictive Purchase Order System</a:t>
            </a:r>
            <a:endParaRPr lang="en-IN" sz="4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742D-83F8-6FA3-B1D9-6CF81E96F1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Model selection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 model: used for time series data without seasonal components.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 model: handled data with clear seasonal patterns.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 model: a flexible model that handles holidays, trends, and seasonal data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1CA7-9BE1-D4E0-ED5A-5A7B2514D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 into training and testing sets.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forecast accuracy using mean absolute error (MAE), mean squared error (MSE), and root mean squared error (RMSE).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7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8667-F6F8-0207-56FE-5F0277DC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 Model: The Best Model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9864-0DD0-E077-8D22-8A919A92C0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ARIMA?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predictions: 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 produced the best forecast for pizza sales, resulting in the most reliable purchase orders.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yet powerful: 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simpler than sarima and prophet, arima fit the pizza sales data very well without overfitting.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forecasting error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MAE, MSE, and RMSE were lowest for the arima model, making it the most reliable choice.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3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5EC8-3ADF-42F0-9B15-40127A0D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2F71-3A45-8E1B-4DE8-FC885B12A6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605" y="1851277"/>
            <a:ext cx="10363826" cy="409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management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 sales of pizza varieties to ensure enough stock of ingredients.</a:t>
            </a:r>
          </a:p>
          <a:p>
            <a:pPr marL="0" indent="0">
              <a:buNone/>
            </a:pP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 chain optimization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waste by ordering the exact quantities needed, optimizing the supply chain flow.</a:t>
            </a:r>
          </a:p>
          <a:p>
            <a:pPr marL="0" indent="0">
              <a:buNone/>
            </a:pP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 planning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marketing and promotional activities based on forecasted high-demand periods.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C9F2-F633-0D42-824F-5D60E744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6DE0-DAB0-E8DC-1ADA-D3642700F7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real-time data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predictive system to real-time sales and market conditions for dynamic adjustment of purchase orders.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model accuracy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deep learning models (LSTMS) for better handling of non-linear trends and patterns.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to multi-location forecasting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the system across different locations to optimize purchase orders regionally.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82F6-CD76-D699-B59A-6B82EA6E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92AC-8535-6B73-7DCF-B755D8B34F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Savings: 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inventory waste and unnecessary ordering.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Streamlined supply chain processes, saving time and reducing manual work.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Forecasting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Using historical data to accurately predict future demand.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4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FDE-0435-5073-99A5-4F9C93C8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11017"/>
            <a:ext cx="10364451" cy="132470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B00D-B787-90C7-1B28-484C1BF287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0185"/>
            <a:ext cx="10363826" cy="4876799"/>
          </a:xfrm>
        </p:spPr>
        <p:txBody>
          <a:bodyPr>
            <a:normAutofit fontScale="92500" lnSpcReduction="10000"/>
          </a:bodyPr>
          <a:lstStyle/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Application: 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system helps Domino's improve ingredient management by generating data-driven purchase orders, avoiding shortages or overstock.</a:t>
            </a:r>
          </a:p>
          <a:p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Business: 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operational efficiency and reduces costs while improving customer satisfaction.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Order System: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forecasted sales, the system generates purchase orders for the ingredients needed in the upcoming week. This helps Domino's maintain operational efficiency and customer satisfaction.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Promotions: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can also help in planning for seasonal promotions by forecasting high-demand periods and ensuring that there is enough stock for the increased demand.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F1A-52A5-927A-57B3-0840F5C3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1F7F-DF3B-1E1B-205B-4B7D7A2BDB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5354"/>
            <a:ext cx="10363826" cy="3985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Forecasting Accuracy: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deep learning models like LSTMs could improve sales prediction by capturing more complex temporal patterns.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Real-time Data: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Connecting the predictive system with real-time sales and supply chain data for more dynamic and responsive purchase orders.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Multi-location Forecasting: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the model to handle forecasting for multiple Domino's locations to improve local inventory planning.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4D81-8CB0-E9EB-5EB8-CD0B0D80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660-C176-A926-D5EA-BB912CB6CB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External Data: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weather data, economic conditions, and competitor actions could further refine the sales forecasts.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Adjustments: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a feedback loop where the model adjusts its predictions in real-time as new sales data comes in, making it more adaptive.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0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65A2-EB9B-B523-0D4F-DFF08625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078"/>
            <a:ext cx="10364451" cy="104335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CE28-98A0-CE76-D5E9-3CDCD7A8B2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41232"/>
            <a:ext cx="10363826" cy="4689230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Dominos Predictive Purchase Order System leverages data science techniques to streamline the ingredient ordering process. 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sales forecasting helps Domino’s reduce waste, optimize stock levels, and improve supply chain efficiency. 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models like SARIMA and Prophet, Domino's can ensure they meet customer demand without over-ordering or understocking. 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 could include more sophisticated models and integration with real-time data for further optimization.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19EE-CAEA-82EE-806D-BC2D5BCC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D947-CBDF-1C01-262E-109ACE260E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 predictive model that accurately forecasts pizza sales, allowing domino’s to generate optimized purchase orders for ingredients.</a:t>
            </a:r>
          </a:p>
          <a:p>
            <a:endParaRPr lang="en-US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efficient inventory management by minimizing waste, reducing costs, and maintaining stock availability to meet customer demand.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903-57BD-D3F2-8228-D6D31C1A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1CAE-5D7D-AC7F-3143-C104E05C76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involves building a predictive system for domino's pizza to optimize the process of ordering ingredients. 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forecast pizza sales and create a purchase order based on these predictions. 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predictive system helps domino's maintain adequate stock levels, reduce waste, and streamline operations.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4F07-6EBA-37ED-11E4-0FA01C25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D1CB-EEB2-64E9-5CAD-CAC0BED11D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preprocessing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missing values, handling outliers, and formatting data for model training.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trends, seasonality, and patterns in pizza sales to understand which features impact demand.</a:t>
            </a:r>
          </a:p>
        </p:txBody>
      </p:sp>
    </p:spTree>
    <p:extLst>
      <p:ext uri="{BB962C8B-B14F-4D97-AF65-F5344CB8AC3E}">
        <p14:creationId xmlns:p14="http://schemas.microsoft.com/office/powerpoint/2010/main" val="28736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CBC4-493D-C4F4-0C89-378B75FE0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forecasting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like ARIMA, SARIMA, and prophet models are used to forecast future pizza sales based on historical data.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modeling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models to predict future sales, which is crucial for optimizing inventory and minimizing waste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4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BDCD-FD87-EF58-F7CB-8545F1EA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Choose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11B1-EBC7-9AFC-0F18-85D1EE4183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choosing this project</a:t>
            </a:r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need: domino’s faces challenges in managing ingredient inventory, leading to stockouts or wastage. This project aims to solve the issue by predicting future demand.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operations: accurate forecasting helps streamline the supply chain and reduce costs.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 application: it provides an opportunity to apply data science, time series analysis, and machine learning to solve real-world problems.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D7B-FD56-3F28-7EBF-A5E1F720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EBBD-0FFD-8CBC-6D17-48FC124EB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preprocessing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 and evaluation</a:t>
            </a:r>
          </a:p>
          <a:p>
            <a:pPr marL="0" indent="0">
              <a:buNone/>
            </a:pPr>
            <a:r>
              <a:rPr lang="en-IN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and tools</a:t>
            </a:r>
          </a:p>
          <a:p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(pandas, numpy, matplotlib, statsmodels)</a:t>
            </a:r>
          </a:p>
          <a:p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 library</a:t>
            </a:r>
          </a:p>
          <a:p>
            <a:r>
              <a:rPr lang="en-IN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manipulation using groupby, fillna, sum</a:t>
            </a:r>
          </a:p>
        </p:txBody>
      </p:sp>
    </p:spTree>
    <p:extLst>
      <p:ext uri="{BB962C8B-B14F-4D97-AF65-F5344CB8AC3E}">
        <p14:creationId xmlns:p14="http://schemas.microsoft.com/office/powerpoint/2010/main" val="100370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BF55-25C4-52B5-ED33-D065FA27B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analysis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 (autoregressive integrated moving average)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 (seasonal ARIMA)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 model by facebook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DCFC-BF73-C22E-E172-DEE7F327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9978-3F65-4455-8B6A-8333931E68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cap="none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historical pizza sales data.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Grouped data by order_date and pizza_name to compute total sales quantity.</a:t>
            </a:r>
          </a:p>
          <a:p>
            <a:r>
              <a:rPr lang="en-US" sz="24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missing data using the fillna() method.</a:t>
            </a:r>
            <a:endParaRPr lang="en-IN" sz="24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576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952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Droplet</vt:lpstr>
      <vt:lpstr> Dominos - Predictive Purchase Order System</vt:lpstr>
      <vt:lpstr>Objective</vt:lpstr>
      <vt:lpstr>Overview</vt:lpstr>
      <vt:lpstr>Key Concepts</vt:lpstr>
      <vt:lpstr>PowerPoint Presentation</vt:lpstr>
      <vt:lpstr>Why Choose This Project?</vt:lpstr>
      <vt:lpstr>Key Skills </vt:lpstr>
      <vt:lpstr>PowerPoint Presentation</vt:lpstr>
      <vt:lpstr>Technical Approach</vt:lpstr>
      <vt:lpstr>PowerPoint Presentation</vt:lpstr>
      <vt:lpstr>PowerPoint Presentation</vt:lpstr>
      <vt:lpstr>ARIMA Model: The Best Model</vt:lpstr>
      <vt:lpstr>Application and Usage</vt:lpstr>
      <vt:lpstr>Future Scope</vt:lpstr>
      <vt:lpstr>Advantages</vt:lpstr>
      <vt:lpstr>Business Use Case</vt:lpstr>
      <vt:lpstr>Future SCOPE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1</cp:revision>
  <dcterms:created xsi:type="dcterms:W3CDTF">2024-10-22T16:55:40Z</dcterms:created>
  <dcterms:modified xsi:type="dcterms:W3CDTF">2024-10-22T17:54:38Z</dcterms:modified>
</cp:coreProperties>
</file>