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8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8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75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37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2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1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6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3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6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1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B3B81E-F4BB-45BB-A034-EE2314B39A51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265-1FB6-49C3-8158-CE04CAA4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3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C1BB-C711-E059-FB27-DE51CFF1F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56211"/>
            <a:ext cx="8825658" cy="861420"/>
          </a:xfrm>
        </p:spPr>
        <p:txBody>
          <a:bodyPr/>
          <a:lstStyle/>
          <a:p>
            <a:r>
              <a:rPr lang="en-IN" sz="3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Human Resource Geo-Visualization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0766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BFD5-4203-E687-58F3-2204D494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133C-F969-E661-106F-AEC9E23D4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Dashboard: Visualize industrial workforce distribution by geography, with interactive filters for in-depth analysis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6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8F12EE-F710-40AF-30FC-471F1BC2F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84"/>
            <a:ext cx="12192000" cy="68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7BE91-180C-7D3E-8D60-E3662BCB4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" y="0"/>
            <a:ext cx="1215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AC2C90-3B96-875D-241B-6826D740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6BD6-75A5-2DC6-68B7-63DD230A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EFC4-9707-7C9D-D494-CAC73A37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updated and visualized workforce data to reflect current economic trends.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actionable insights for decision-makers to shape policy, improve workforce distribution, and anticipate labor demands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5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5C2-FA97-E549-576D-78C6921D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3045" y="1447801"/>
            <a:ext cx="2461847" cy="1799492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36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6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6D9E-2EA4-47DB-994E-0C6DC59A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5115-4743-CBC7-6BF1-BD759340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current workforce data in India is outdated, impacting accurate insights into labor distribution across industries.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refresh this data to reflect the true economic status and employment trends, especially excluding agricultural sectors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315C-5F7F-B8C5-62D0-D0927F79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4673-A8AA-6228-54E5-0449EB5C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update and analyze the industrial classification of main and marginal workers in India, categorized by sex, section, division, and class.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relevant and up-to-date data for policymakers and employment planning.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3D27-5C91-746F-CFEF-2B6AFAE7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A5DC-F86A-B273-E18F-8073D3EA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 an accurate classification of workforce data that can drive policy decisions.</a:t>
            </a:r>
          </a:p>
          <a:p>
            <a:r>
              <a:rPr lang="en-US" dirty="0"/>
              <a:t>Enhance employment planning and optimize the industrial workforce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78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FC26-4943-3AA1-0604-5C0F5FFE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28CC-2A13-5ED6-2B27-E035E539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Applications: Policy planning, employment trend analysis, labor distribution studies.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Uses: Data can be used by government agencies, economists, and business analysts to assess industrial workforce dynamics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488F-7084-3622-282C-A8AE3391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944E-E1BC-8149-8039-E0AF8C6B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Technologies: Exploratory Data Analysis (EDA), Visualization, Natural Language Processing (NLP).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 Python (Pandas, NumPy), Plotly, Streamlit</a:t>
            </a:r>
          </a:p>
        </p:txBody>
      </p:sp>
    </p:spTree>
    <p:extLst>
      <p:ext uri="{BB962C8B-B14F-4D97-AF65-F5344CB8AC3E}">
        <p14:creationId xmlns:p14="http://schemas.microsoft.com/office/powerpoint/2010/main" val="816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5C96-C960-AC2A-59D1-EE191AE9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0E8A-B27D-080E-7824-9432484B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 Merging CSV files into a unified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Cleaning: Handling missing values, removing duplicates, and correcting inconsistencies.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Engineering: Extracting features based on industry classifications, worker types, and demographics.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 and Testing: Using machine learning techniques to categorize data.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 Analysis: Analyzing core industries and grouping business categories like retail, agriculture, and manufacturing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B48-7940-48FA-25CE-9E78E0B6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1CC0-1DDE-B8D7-86DA-6C70939D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 Analysis: Breakdown of main vs. marginal workers by gender.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Distribution: High concentration in sectors such as manufacturing, retail, and construction.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 Distribution: Visualizations showing workforce density and industry-specific distributions across states.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Trends: Highlight key trends such as growth in service sectors, shifts in traditional manufacturing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9FEB-DDD0-E0E1-742F-89075E1F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4523-99E5-15A3-7908-D8ED1D9D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Recommendations: Areas requiring workforce development or re-skilling.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 Growth Areas: Identifying regions with emerging industries or increased labor demand.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Status: Insights into the workforce's role in economic stability and growth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72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397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Ion</vt:lpstr>
      <vt:lpstr>Industrial Human Resource Geo-Visualization</vt:lpstr>
      <vt:lpstr>Problem Statement</vt:lpstr>
      <vt:lpstr>Objective</vt:lpstr>
      <vt:lpstr>Purpose</vt:lpstr>
      <vt:lpstr>Uses and Applications</vt:lpstr>
      <vt:lpstr>Technologies and Tools Used</vt:lpstr>
      <vt:lpstr>Project Approach</vt:lpstr>
      <vt:lpstr>EDA Insights</vt:lpstr>
      <vt:lpstr> Business Insights</vt:lpstr>
      <vt:lpstr>Dashboard Development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1</cp:revision>
  <dcterms:created xsi:type="dcterms:W3CDTF">2024-11-07T14:02:36Z</dcterms:created>
  <dcterms:modified xsi:type="dcterms:W3CDTF">2024-11-07T14:34:21Z</dcterms:modified>
</cp:coreProperties>
</file>