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A33F-FCF5-94A1-BDB1-56C84618D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F4636-408D-B006-115E-184A38E17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9000E-BABA-2424-832D-3C1E7E07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1A6C-3FC5-4D2F-B776-69BFD561311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22269-C4A7-AB27-6929-6B8D7002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E6BC-F84A-1098-1B22-4FEFCC76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CED-CA55-4C7E-9CDA-D75940FB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0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9BD8-03FC-B2C5-9E22-728F8DB3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540EB-483B-311C-16E7-4B3B93B9D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A4B7C-F2A5-84E3-5487-2C430193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1A6C-3FC5-4D2F-B776-69BFD561311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8ECCD-76B7-D6D3-C61E-A636E8E2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7A892-8007-5511-42DA-069BB8DE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CED-CA55-4C7E-9CDA-D75940FB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D4AAC-E592-774C-E6AD-267893672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F3348-AAF5-483E-363D-CAAA1EEAB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09C9F-AFDF-FDF5-4EC5-853CBA13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1A6C-3FC5-4D2F-B776-69BFD561311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E9CCF-50C8-3BDE-396E-29AC4566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B956-F44C-B33D-0D0F-2AE582C0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CED-CA55-4C7E-9CDA-D75940FB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91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D8D2-7A02-795A-9E48-3321F93C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BA48-A1D8-F6C2-629B-23682DC9E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2E466-7308-B1E2-BA37-637ABCB5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1A6C-3FC5-4D2F-B776-69BFD561311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1D08-D827-1DEC-ACB0-7E47F655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FC1F2-4471-C48D-296A-171BDC67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CED-CA55-4C7E-9CDA-D75940FB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98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E8FC-4F4B-9E61-B187-41386156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B39BD-EF88-B39B-EC2F-05ECB0EF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3106B-F04E-EC6F-1F2C-881D04B9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1A6C-3FC5-4D2F-B776-69BFD561311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CFDAC-33E6-D3B3-95B6-00144EA1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88C4-6682-AC26-20A6-123F8587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CED-CA55-4C7E-9CDA-D75940FB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33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7F59-62BF-78BE-C07A-4F515D10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A0DE-634F-7CA3-8E72-DF6AEFE1A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B2DBE-2218-7AA4-DAF7-8DEF9DB54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B33BE-399E-B727-1A75-9C07A3F0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1A6C-3FC5-4D2F-B776-69BFD561311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E08DE-7666-3508-2A1E-FC307D5E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306A8-B41F-C989-436B-84D2D80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CED-CA55-4C7E-9CDA-D75940FB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28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B060-D65D-CC1B-C11A-0A91A13C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A69AA-84F8-A5A8-E608-7BAD41B88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ABBEB-083C-65A7-F6E4-3C7B6E249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268BB-9526-4B73-664A-4A6D92442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687BC-44FD-CE37-2CE1-49D9A576F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FCCF5-55F1-0C26-711D-37A401B9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1A6C-3FC5-4D2F-B776-69BFD561311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4B5A9-2C97-D97A-B965-065F13E0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D2FE1-0E64-25B8-E56C-D4456ECA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CED-CA55-4C7E-9CDA-D75940FB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35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9BF3-4EDD-5871-C90A-1D162D2A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2E950-CAB6-5CF2-F1E5-43D4D994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1A6C-3FC5-4D2F-B776-69BFD561311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68C16-635C-5C25-4FAF-17F4A663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6F955-901E-7777-EF6C-06833BB3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CED-CA55-4C7E-9CDA-D75940FB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48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2D69F-D3E8-AF6B-151C-F634B2D9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1A6C-3FC5-4D2F-B776-69BFD561311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005E5-4EE0-89F7-DBEC-0D919A73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F5542-F295-AEA5-01C5-7762525B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CED-CA55-4C7E-9CDA-D75940FB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86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32B0-08E3-F857-A150-22D66F25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1276B-06E2-1C42-5461-34540A1F3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30571-4F4E-C68C-9BE9-09D844A8C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9309A-6195-D869-E198-2B04BAE2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1A6C-3FC5-4D2F-B776-69BFD561311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260B-1CFD-A254-DCE2-493DC867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15DD0-1B23-57BC-556E-9C41A0D7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CED-CA55-4C7E-9CDA-D75940FB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93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516C-828A-4F4A-6484-83A56C92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F4FA4-CEC9-0D71-93A7-FC387A48F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80B38-CD93-B0F7-2744-F85995FF7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04608-B258-9234-4E7A-57003C45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1A6C-3FC5-4D2F-B776-69BFD561311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AF4FA-709E-0CD1-927A-94A8F773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DA301-F21D-AA9A-F48E-534A9485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CED-CA55-4C7E-9CDA-D75940FB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64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FCCE2-6BFA-B7E1-91B9-1183971A3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CF5CF-B803-9472-6985-3EF9CC8A4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1C71B-FA0A-AC09-4E94-9346C597A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61A6C-3FC5-4D2F-B776-69BFD561311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50CE-76AF-8902-2340-006054BA0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E9F41-A830-2989-F746-0B35D2544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CCED-CA55-4C7E-9CDA-D75940FB9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1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6B35-72B9-3A97-5377-E9542458E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2111"/>
            <a:ext cx="9144000" cy="39819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Predicting Customer Booking Completion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49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British Airways Data Science Internship – Task 2</a:t>
            </a:r>
            <a:b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26435-E6FA-C790-CC54-B4FC7020C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2244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itka Small Semibold" pitchFamily="2" charset="0"/>
              </a:rPr>
              <a:t>By,</a:t>
            </a:r>
          </a:p>
          <a:p>
            <a:r>
              <a:rPr lang="en-US" sz="4000" dirty="0">
                <a:latin typeface="Sitka Small Semibold" pitchFamily="2" charset="0"/>
              </a:rPr>
              <a:t>Ramya G S</a:t>
            </a:r>
            <a:endParaRPr lang="en-IN" sz="4000" dirty="0">
              <a:latin typeface="Sitka Small Semibold" pitchFamily="2" charset="0"/>
            </a:endParaRPr>
          </a:p>
        </p:txBody>
      </p:sp>
      <p:pic>
        <p:nvPicPr>
          <p:cNvPr id="1026" name="Picture 2" descr="British Airways – Bookingee.com | B2B Travel Portal">
            <a:extLst>
              <a:ext uri="{FF2B5EF4-FFF2-40B4-BE49-F238E27FC236}">
                <a16:creationId xmlns:a16="http://schemas.microsoft.com/office/drawing/2014/main" id="{970F96A1-CF2E-0EF3-EF31-6C51361E5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393" y="-355190"/>
            <a:ext cx="2914341" cy="233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32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4FEE-3B59-D169-601C-EF75DE45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&amp;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E008-EF24-3489-F9E9-7B5D9B34A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predictive model that identifies which customers are likely to complete a booking, enabling British Airways to proactively target high-value travelers.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and cleaned customer booking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Engineered behavioral features (e.g., weekend travel, premium intent)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a Random Forest classifier using an 80/20 train-test split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model performance and interpreted feature importance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British Airways – Bookingee.com | B2B Travel Portal">
            <a:extLst>
              <a:ext uri="{FF2B5EF4-FFF2-40B4-BE49-F238E27FC236}">
                <a16:creationId xmlns:a16="http://schemas.microsoft.com/office/drawing/2014/main" id="{85E85D1B-24E5-C8E1-8FD9-87CC62B9A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393" y="-355190"/>
            <a:ext cx="2914341" cy="233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74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35B1-F084-3C73-7C0D-07FCBBF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&amp; Insights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327E-AA76-1DA2-C826-BBFE8C9DF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161"/>
            <a:ext cx="10515600" cy="50832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0.85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0.81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0.85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 0.82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using 80/20 train-test split and Random Forest classifier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 intent, purchase lead, and length of stay were the most predictive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Weekend and long-haul travelers showed higher booking completion rates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with multiple preference flags (e.g., meals + seat + baggage) were more likely to convert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31550-E747-9B05-3209-E68168473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98" y="1447340"/>
            <a:ext cx="4051056" cy="2071850"/>
          </a:xfrm>
          <a:prstGeom prst="rect">
            <a:avLst/>
          </a:prstGeom>
        </p:spPr>
      </p:pic>
      <p:pic>
        <p:nvPicPr>
          <p:cNvPr id="10" name="Picture 2" descr="British Airways – Bookingee.com | B2B Travel Portal">
            <a:extLst>
              <a:ext uri="{FF2B5EF4-FFF2-40B4-BE49-F238E27FC236}">
                <a16:creationId xmlns:a16="http://schemas.microsoft.com/office/drawing/2014/main" id="{4724A0D2-E125-4F61-6AEA-B2C4DAB72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393" y="-355190"/>
            <a:ext cx="2914341" cy="233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94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AFAD-4BEA-4373-B68A-166A8151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62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features influencing booking completion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/>
              <a:t>Based on Random Forest Model Feature Importance</a:t>
            </a:r>
            <a:br>
              <a:rPr lang="en-IN" sz="4000" dirty="0"/>
            </a:b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85C5AF-CA97-195B-9910-2F37D5B8F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29" y="1337186"/>
            <a:ext cx="9439275" cy="5206795"/>
          </a:xfrm>
          <a:prstGeom prst="rect">
            <a:avLst/>
          </a:prstGeom>
        </p:spPr>
      </p:pic>
      <p:pic>
        <p:nvPicPr>
          <p:cNvPr id="8" name="Picture 2" descr="British Airways – Bookingee.com | B2B Travel Portal">
            <a:extLst>
              <a:ext uri="{FF2B5EF4-FFF2-40B4-BE49-F238E27FC236}">
                <a16:creationId xmlns:a16="http://schemas.microsoft.com/office/drawing/2014/main" id="{C766CEAF-6990-5BE1-D10A-6893733B8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393" y="-355190"/>
            <a:ext cx="2914341" cy="233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80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472B-7427-F4BD-9803-6C64E897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Recommendation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B51D-21D2-A1A6-E14C-2BB55A7C4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high-premium-intent customers with tailored offers and loyalty incentives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weekend and long-haul travelers for upselling opportunities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model predictions to guide personalized marketing and reduce booking drop-offs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feature trends to refine customer segmentation and campaign timing</a:t>
            </a:r>
          </a:p>
          <a:p>
            <a:endParaRPr lang="en-IN" dirty="0"/>
          </a:p>
        </p:txBody>
      </p:sp>
      <p:pic>
        <p:nvPicPr>
          <p:cNvPr id="4" name="Picture 2" descr="British Airways – Bookingee.com | B2B Travel Portal">
            <a:extLst>
              <a:ext uri="{FF2B5EF4-FFF2-40B4-BE49-F238E27FC236}">
                <a16:creationId xmlns:a16="http://schemas.microsoft.com/office/drawing/2014/main" id="{B74AC5C5-45BB-BE47-1725-EEA07AFE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393" y="-355190"/>
            <a:ext cx="2914341" cy="233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40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Sitka Small Semibold</vt:lpstr>
      <vt:lpstr>Times New Roman</vt:lpstr>
      <vt:lpstr>Office Theme</vt:lpstr>
      <vt:lpstr>Predicting Customer Booking Completion  British Airways Data Science Internship – Task 2 </vt:lpstr>
      <vt:lpstr>Objective &amp; Approach</vt:lpstr>
      <vt:lpstr>Model Performance &amp; Insights </vt:lpstr>
      <vt:lpstr>Top 10 features influencing booking completion Based on Random Forest Model Feature Importance </vt:lpstr>
      <vt:lpstr>Business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Ramya G S</dc:creator>
  <cp:lastModifiedBy>Ramya G S</cp:lastModifiedBy>
  <cp:revision>1</cp:revision>
  <dcterms:created xsi:type="dcterms:W3CDTF">2025-09-07T14:41:52Z</dcterms:created>
  <dcterms:modified xsi:type="dcterms:W3CDTF">2025-09-07T14:42:05Z</dcterms:modified>
</cp:coreProperties>
</file>