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20(1)%20(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1"/>
  </c:pivotSource>
  <c:chart>
    <c:autoTitleDeleted val="1"/>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AF8-4CA4-9617-D6538322EA4A}"/>
            </c:ext>
          </c:extLst>
        </c:ser>
        <c:ser>
          <c:idx val="1"/>
          <c:order val="1"/>
          <c:tx>
            <c:strRef>
              <c:f>Sheet2!$C$3:$C$4</c:f>
              <c:strCache>
                <c:ptCount val="1"/>
                <c:pt idx="0">
                  <c:v>LOW</c:v>
                </c:pt>
              </c:strCache>
            </c:strRef>
          </c:tx>
          <c:spPr>
            <a:solidFill>
              <a:schemeClr val="accent2"/>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AF8-4CA4-9617-D6538322EA4A}"/>
            </c:ext>
          </c:extLst>
        </c:ser>
        <c:ser>
          <c:idx val="2"/>
          <c:order val="2"/>
          <c:tx>
            <c:strRef>
              <c:f>Sheet2!$D$3:$D$4</c:f>
              <c:strCache>
                <c:ptCount val="1"/>
                <c:pt idx="0">
                  <c:v>MED</c:v>
                </c:pt>
              </c:strCache>
            </c:strRef>
          </c:tx>
          <c:spPr>
            <a:solidFill>
              <a:schemeClr val="accent3"/>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AF8-4CA4-9617-D6538322EA4A}"/>
            </c:ext>
          </c:extLst>
        </c:ser>
        <c:ser>
          <c:idx val="3"/>
          <c:order val="3"/>
          <c:tx>
            <c:strRef>
              <c:f>Sheet2!$E$3:$E$4</c:f>
              <c:strCache>
                <c:ptCount val="1"/>
                <c:pt idx="0">
                  <c:v>VERY HIGH</c:v>
                </c:pt>
              </c:strCache>
            </c:strRef>
          </c:tx>
          <c:spPr>
            <a:solidFill>
              <a:schemeClr val="accent4"/>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AF8-4CA4-9617-D6538322EA4A}"/>
            </c:ext>
          </c:extLst>
        </c:ser>
        <c:dLbls>
          <c:showLegendKey val="0"/>
          <c:showVal val="0"/>
          <c:showCatName val="0"/>
          <c:showSerName val="0"/>
          <c:showPercent val="0"/>
          <c:showBubbleSize val="0"/>
        </c:dLbls>
        <c:gapWidth val="150"/>
        <c:axId val="805299935"/>
        <c:axId val="805300415"/>
      </c:barChart>
      <c:catAx>
        <c:axId val="8052999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05300415"/>
        <c:crosses val="autoZero"/>
        <c:auto val="1"/>
        <c:lblAlgn val="ctr"/>
        <c:lblOffset val="100"/>
        <c:noMultiLvlLbl val="0"/>
      </c:catAx>
      <c:valAx>
        <c:axId val="805300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0529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a:t>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t>10/1/2024</a:t>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a:t>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10</a:t>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11</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3</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4</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5</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6</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7</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8</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9</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t>10/1/2024</a:t>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364567" y="3182106"/>
            <a:ext cx="6788726" cy="193802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RAMYA. R</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NO:</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312220110</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10</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11</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3" name="Chart 2"/>
          <p:cNvGraphicFramePr/>
          <p:nvPr/>
        </p:nvGraphicFramePr>
        <p:xfrm>
          <a:off x="1364673" y="3043221"/>
          <a:ext cx="7003472" cy="308138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2</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3</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4</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5</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6</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7</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9</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2</TotalTime>
  <Words>713</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sathish raju</cp:lastModifiedBy>
  <cp:revision>50</cp:revision>
  <dcterms:created xsi:type="dcterms:W3CDTF">2024-09-30T16:17:56Z</dcterms:created>
  <dcterms:modified xsi:type="dcterms:W3CDTF">2024-10-01T04:25:25Z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53AFD360B04944438B667AA1A8920156_13</vt:lpwstr>
  </property>
  <property fmtid="{D5CDD505-2E9C-101B-9397-08002B2CF9AE}" pid="3" name="KSOProductBuildVer">
    <vt:lpwstr>1033-12.2.0.18283</vt:lpwstr>
  </property>
</Properties>
</file>